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Quicksand" charset="1" panose="00000500000000000000"/>
      <p:regular r:id="rId16"/>
    </p:embeddedFont>
    <p:embeddedFont>
      <p:font typeface="Quicksand Bold" charset="1" panose="00000800000000000000"/>
      <p:regular r:id="rId17"/>
    </p:embeddedFont>
    <p:embeddedFont>
      <p:font typeface="Quicksand Light" charset="1" panose="00000400000000000000"/>
      <p:regular r:id="rId18"/>
    </p:embeddedFont>
    <p:embeddedFont>
      <p:font typeface="Quicksand Medium" charset="1" panose="00000600000000000000"/>
      <p:regular r:id="rId19"/>
    </p:embeddedFont>
    <p:embeddedFont>
      <p:font typeface="Paytone One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36" Target="slides/slide16.xml" Type="http://schemas.openxmlformats.org/officeDocument/2006/relationships/slide"/><Relationship Id="rId37" Target="slides/slide17.xml" Type="http://schemas.openxmlformats.org/officeDocument/2006/relationships/slide"/><Relationship Id="rId38" Target="slides/slide18.xml" Type="http://schemas.openxmlformats.org/officeDocument/2006/relationships/slide"/><Relationship Id="rId39" Target="slides/slide19.xml" Type="http://schemas.openxmlformats.org/officeDocument/2006/relationships/slide"/><Relationship Id="rId4" Target="theme/theme1.xml" Type="http://schemas.openxmlformats.org/officeDocument/2006/relationships/theme"/><Relationship Id="rId40" Target="slides/slide20.xml" Type="http://schemas.openxmlformats.org/officeDocument/2006/relationships/slide"/><Relationship Id="rId41" Target="slides/slide21.xml" Type="http://schemas.openxmlformats.org/officeDocument/2006/relationships/slide"/><Relationship Id="rId42" Target="slides/slide22.xml" Type="http://schemas.openxmlformats.org/officeDocument/2006/relationships/slide"/><Relationship Id="rId43" Target="slides/slide23.xml" Type="http://schemas.openxmlformats.org/officeDocument/2006/relationships/slide"/><Relationship Id="rId44" Target="slides/slide24.xml" Type="http://schemas.openxmlformats.org/officeDocument/2006/relationships/slide"/><Relationship Id="rId45" Target="slides/slide25.xml" Type="http://schemas.openxmlformats.org/officeDocument/2006/relationships/slide"/><Relationship Id="rId46" Target="slides/slide26.xml" Type="http://schemas.openxmlformats.org/officeDocument/2006/relationships/slide"/><Relationship Id="rId47" Target="slides/slide27.xml" Type="http://schemas.openxmlformats.org/officeDocument/2006/relationships/slide"/><Relationship Id="rId48" Target="slides/slide2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jpe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70.png" Type="http://schemas.openxmlformats.org/officeDocument/2006/relationships/image"/><Relationship Id="rId9" Target="../media/image71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3LI0d3_4.mp4" Type="http://schemas.microsoft.com/office/2007/relationships/media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72.jpeg" Type="http://schemas.openxmlformats.org/officeDocument/2006/relationships/image"/><Relationship Id="rId9" Target="../media/VAF3LI0d3_4.mp4" Type="http://schemas.openxmlformats.org/officeDocument/2006/relationships/video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73.jpeg" Type="http://schemas.openxmlformats.org/officeDocument/2006/relationships/image"/><Relationship Id="rId9" Target="../media/image74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76.jpeg" Type="http://schemas.openxmlformats.org/officeDocument/2006/relationships/image"/><Relationship Id="rId9" Target="../media/image77.jpe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78.jpeg" Type="http://schemas.openxmlformats.org/officeDocument/2006/relationships/image"/><Relationship Id="rId9" Target="../media/image79.jpe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80.jpeg" Type="http://schemas.openxmlformats.org/officeDocument/2006/relationships/image"/><Relationship Id="rId9" Target="../media/image81.jpe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png" Type="http://schemas.openxmlformats.org/officeDocument/2006/relationships/image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84.jpeg" Type="http://schemas.openxmlformats.org/officeDocument/2006/relationships/image"/><Relationship Id="rId9" Target="../media/image85.jpe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0.png" Type="http://schemas.openxmlformats.org/officeDocument/2006/relationships/image"/><Relationship Id="rId11" Target="../media/image91.png" Type="http://schemas.openxmlformats.org/officeDocument/2006/relationships/image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88.jpeg" Type="http://schemas.openxmlformats.org/officeDocument/2006/relationships/image"/><Relationship Id="rId9" Target="../media/image89.jpe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95.png" Type="http://schemas.openxmlformats.org/officeDocument/2006/relationships/image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92.jpeg" Type="http://schemas.openxmlformats.org/officeDocument/2006/relationships/image"/><Relationship Id="rId9" Target="../media/image93.jpe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96.jpeg" Type="http://schemas.openxmlformats.org/officeDocument/2006/relationships/image"/><Relationship Id="rId9" Target="../media/image97.jpe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9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80789" y="0"/>
            <a:ext cx="4701724" cy="2222633"/>
          </a:xfrm>
          <a:custGeom>
            <a:avLst/>
            <a:gdLst/>
            <a:ahLst/>
            <a:cxnLst/>
            <a:rect r="r" b="b" t="t" l="l"/>
            <a:pathLst>
              <a:path h="2222633" w="4701724">
                <a:moveTo>
                  <a:pt x="0" y="0"/>
                </a:moveTo>
                <a:lnTo>
                  <a:pt x="4701724" y="0"/>
                </a:lnTo>
                <a:lnTo>
                  <a:pt x="4701724" y="2222633"/>
                </a:lnTo>
                <a:lnTo>
                  <a:pt x="0" y="2222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28470" y="5036740"/>
            <a:ext cx="8431059" cy="950410"/>
          </a:xfrm>
          <a:custGeom>
            <a:avLst/>
            <a:gdLst/>
            <a:ahLst/>
            <a:cxnLst/>
            <a:rect r="r" b="b" t="t" l="l"/>
            <a:pathLst>
              <a:path h="950410" w="8431059">
                <a:moveTo>
                  <a:pt x="0" y="0"/>
                </a:moveTo>
                <a:lnTo>
                  <a:pt x="8431060" y="0"/>
                </a:lnTo>
                <a:lnTo>
                  <a:pt x="8431060" y="950410"/>
                </a:lnTo>
                <a:lnTo>
                  <a:pt x="0" y="9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54514" y="6912424"/>
            <a:ext cx="3978971" cy="1273271"/>
          </a:xfrm>
          <a:custGeom>
            <a:avLst/>
            <a:gdLst/>
            <a:ahLst/>
            <a:cxnLst/>
            <a:rect r="r" b="b" t="t" l="l"/>
            <a:pathLst>
              <a:path h="1273271" w="3978971">
                <a:moveTo>
                  <a:pt x="0" y="0"/>
                </a:moveTo>
                <a:lnTo>
                  <a:pt x="3978972" y="0"/>
                </a:lnTo>
                <a:lnTo>
                  <a:pt x="3978972" y="1273271"/>
                </a:lnTo>
                <a:lnTo>
                  <a:pt x="0" y="12732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423086">
            <a:off x="166746" y="-4626437"/>
            <a:ext cx="5323671" cy="7857779"/>
          </a:xfrm>
          <a:custGeom>
            <a:avLst/>
            <a:gdLst/>
            <a:ahLst/>
            <a:cxnLst/>
            <a:rect r="r" b="b" t="t" l="l"/>
            <a:pathLst>
              <a:path h="7857779" w="5323671">
                <a:moveTo>
                  <a:pt x="0" y="0"/>
                </a:moveTo>
                <a:lnTo>
                  <a:pt x="5323671" y="0"/>
                </a:lnTo>
                <a:lnTo>
                  <a:pt x="5323671" y="7857780"/>
                </a:lnTo>
                <a:lnTo>
                  <a:pt x="0" y="7857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24406" y="7950069"/>
            <a:ext cx="5614490" cy="4130953"/>
          </a:xfrm>
          <a:custGeom>
            <a:avLst/>
            <a:gdLst/>
            <a:ahLst/>
            <a:cxnLst/>
            <a:rect r="r" b="b" t="t" l="l"/>
            <a:pathLst>
              <a:path h="4130953" w="5614490">
                <a:moveTo>
                  <a:pt x="0" y="0"/>
                </a:moveTo>
                <a:lnTo>
                  <a:pt x="5614490" y="0"/>
                </a:lnTo>
                <a:lnTo>
                  <a:pt x="5614490" y="4130953"/>
                </a:lnTo>
                <a:lnTo>
                  <a:pt x="0" y="41309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897882">
            <a:off x="15681947" y="7636750"/>
            <a:ext cx="3154705" cy="2291105"/>
          </a:xfrm>
          <a:custGeom>
            <a:avLst/>
            <a:gdLst/>
            <a:ahLst/>
            <a:cxnLst/>
            <a:rect r="r" b="b" t="t" l="l"/>
            <a:pathLst>
              <a:path h="2291105" w="3154705">
                <a:moveTo>
                  <a:pt x="0" y="0"/>
                </a:moveTo>
                <a:lnTo>
                  <a:pt x="3154706" y="0"/>
                </a:lnTo>
                <a:lnTo>
                  <a:pt x="3154706" y="2291105"/>
                </a:lnTo>
                <a:lnTo>
                  <a:pt x="0" y="22911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689017" y="6978775"/>
            <a:ext cx="5181796" cy="5106425"/>
          </a:xfrm>
          <a:custGeom>
            <a:avLst/>
            <a:gdLst/>
            <a:ahLst/>
            <a:cxnLst/>
            <a:rect r="r" b="b" t="t" l="l"/>
            <a:pathLst>
              <a:path h="5106425" w="5181796">
                <a:moveTo>
                  <a:pt x="0" y="0"/>
                </a:moveTo>
                <a:lnTo>
                  <a:pt x="5181796" y="0"/>
                </a:lnTo>
                <a:lnTo>
                  <a:pt x="5181796" y="5106424"/>
                </a:lnTo>
                <a:lnTo>
                  <a:pt x="0" y="51064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4890" y="2787599"/>
            <a:ext cx="1557822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"/>
              </a:rPr>
              <a:t>HOTEL RECOMMENDATION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57137" y="5058057"/>
            <a:ext cx="7373727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Quicksand Medium"/>
              </a:rPr>
              <a:t>DSCO FINAL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4423086">
            <a:off x="-24920" y="-4936755"/>
            <a:ext cx="5323671" cy="7857779"/>
          </a:xfrm>
          <a:custGeom>
            <a:avLst/>
            <a:gdLst/>
            <a:ahLst/>
            <a:cxnLst/>
            <a:rect r="r" b="b" t="t" l="l"/>
            <a:pathLst>
              <a:path h="7857779" w="5323671">
                <a:moveTo>
                  <a:pt x="0" y="0"/>
                </a:moveTo>
                <a:lnTo>
                  <a:pt x="5323671" y="0"/>
                </a:lnTo>
                <a:lnTo>
                  <a:pt x="5323671" y="7857779"/>
                </a:lnTo>
                <a:lnTo>
                  <a:pt x="0" y="785777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3855" y="-2556703"/>
            <a:ext cx="19461855" cy="7890897"/>
          </a:xfrm>
          <a:custGeom>
            <a:avLst/>
            <a:gdLst/>
            <a:ahLst/>
            <a:cxnLst/>
            <a:rect r="r" b="b" t="t" l="l"/>
            <a:pathLst>
              <a:path h="7890897" w="19461855">
                <a:moveTo>
                  <a:pt x="0" y="0"/>
                </a:moveTo>
                <a:lnTo>
                  <a:pt x="19461855" y="0"/>
                </a:lnTo>
                <a:lnTo>
                  <a:pt x="19461855" y="7890897"/>
                </a:lnTo>
                <a:lnTo>
                  <a:pt x="0" y="789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56486" y="2500753"/>
            <a:ext cx="4786546" cy="3928094"/>
          </a:xfrm>
          <a:custGeom>
            <a:avLst/>
            <a:gdLst/>
            <a:ahLst/>
            <a:cxnLst/>
            <a:rect r="r" b="b" t="t" l="l"/>
            <a:pathLst>
              <a:path h="3928094" w="4786546">
                <a:moveTo>
                  <a:pt x="0" y="0"/>
                </a:moveTo>
                <a:lnTo>
                  <a:pt x="4786546" y="0"/>
                </a:lnTo>
                <a:lnTo>
                  <a:pt x="4786546" y="3928094"/>
                </a:lnTo>
                <a:lnTo>
                  <a:pt x="0" y="3928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184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26792" y="2440623"/>
            <a:ext cx="5884855" cy="4048353"/>
          </a:xfrm>
          <a:custGeom>
            <a:avLst/>
            <a:gdLst/>
            <a:ahLst/>
            <a:cxnLst/>
            <a:rect r="r" b="b" t="t" l="l"/>
            <a:pathLst>
              <a:path h="4048353" w="5884855">
                <a:moveTo>
                  <a:pt x="0" y="0"/>
                </a:moveTo>
                <a:lnTo>
                  <a:pt x="5884855" y="0"/>
                </a:lnTo>
                <a:lnTo>
                  <a:pt x="5884855" y="4048353"/>
                </a:lnTo>
                <a:lnTo>
                  <a:pt x="0" y="4048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6934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5113" y="6723047"/>
            <a:ext cx="17757774" cy="2904086"/>
          </a:xfrm>
          <a:custGeom>
            <a:avLst/>
            <a:gdLst/>
            <a:ahLst/>
            <a:cxnLst/>
            <a:rect r="r" b="b" t="t" l="l"/>
            <a:pathLst>
              <a:path h="2904086" w="17757774">
                <a:moveTo>
                  <a:pt x="0" y="0"/>
                </a:moveTo>
                <a:lnTo>
                  <a:pt x="17757774" y="0"/>
                </a:lnTo>
                <a:lnTo>
                  <a:pt x="17757774" y="2904087"/>
                </a:lnTo>
                <a:lnTo>
                  <a:pt x="0" y="2904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34261" y="519748"/>
            <a:ext cx="128194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 Bold"/>
              </a:rPr>
              <a:t>Data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47907" y="2029143"/>
            <a:ext cx="2992186" cy="44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merged_df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96606">
            <a:off x="12485143" y="-5686488"/>
            <a:ext cx="7299575" cy="10774229"/>
          </a:xfrm>
          <a:custGeom>
            <a:avLst/>
            <a:gdLst/>
            <a:ahLst/>
            <a:cxnLst/>
            <a:rect r="r" b="b" t="t" l="l"/>
            <a:pathLst>
              <a:path h="10774229" w="7299575">
                <a:moveTo>
                  <a:pt x="0" y="0"/>
                </a:moveTo>
                <a:lnTo>
                  <a:pt x="7299576" y="0"/>
                </a:lnTo>
                <a:lnTo>
                  <a:pt x="7299576" y="10774229"/>
                </a:lnTo>
                <a:lnTo>
                  <a:pt x="0" y="1077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84660">
            <a:off x="247526" y="3175668"/>
            <a:ext cx="11189148" cy="16515269"/>
          </a:xfrm>
          <a:custGeom>
            <a:avLst/>
            <a:gdLst/>
            <a:ahLst/>
            <a:cxnLst/>
            <a:rect r="r" b="b" t="t" l="l"/>
            <a:pathLst>
              <a:path h="16515269" w="11189148">
                <a:moveTo>
                  <a:pt x="0" y="0"/>
                </a:moveTo>
                <a:lnTo>
                  <a:pt x="11189148" y="0"/>
                </a:lnTo>
                <a:lnTo>
                  <a:pt x="11189148" y="16515269"/>
                </a:lnTo>
                <a:lnTo>
                  <a:pt x="0" y="1651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19028" y="644525"/>
            <a:ext cx="7468972" cy="4309555"/>
          </a:xfrm>
          <a:custGeom>
            <a:avLst/>
            <a:gdLst/>
            <a:ahLst/>
            <a:cxnLst/>
            <a:rect r="r" b="b" t="t" l="l"/>
            <a:pathLst>
              <a:path h="4309555" w="7468972">
                <a:moveTo>
                  <a:pt x="0" y="0"/>
                </a:moveTo>
                <a:lnTo>
                  <a:pt x="7468972" y="0"/>
                </a:lnTo>
                <a:lnTo>
                  <a:pt x="7468972" y="4309556"/>
                </a:lnTo>
                <a:lnTo>
                  <a:pt x="0" y="4309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4607" y="6345413"/>
            <a:ext cx="7218775" cy="3711483"/>
          </a:xfrm>
          <a:custGeom>
            <a:avLst/>
            <a:gdLst/>
            <a:ahLst/>
            <a:cxnLst/>
            <a:rect r="r" b="b" t="t" l="l"/>
            <a:pathLst>
              <a:path h="3711483" w="7218775">
                <a:moveTo>
                  <a:pt x="0" y="0"/>
                </a:moveTo>
                <a:lnTo>
                  <a:pt x="7218774" y="0"/>
                </a:lnTo>
                <a:lnTo>
                  <a:pt x="7218774" y="3711483"/>
                </a:lnTo>
                <a:lnTo>
                  <a:pt x="0" y="37114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74055" y="5143500"/>
            <a:ext cx="6483633" cy="4688394"/>
          </a:xfrm>
          <a:custGeom>
            <a:avLst/>
            <a:gdLst/>
            <a:ahLst/>
            <a:cxnLst/>
            <a:rect r="r" b="b" t="t" l="l"/>
            <a:pathLst>
              <a:path h="4688394" w="6483633">
                <a:moveTo>
                  <a:pt x="0" y="0"/>
                </a:moveTo>
                <a:lnTo>
                  <a:pt x="6483634" y="0"/>
                </a:lnTo>
                <a:lnTo>
                  <a:pt x="6483634" y="4688394"/>
                </a:lnTo>
                <a:lnTo>
                  <a:pt x="0" y="4688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9437" y="173890"/>
            <a:ext cx="5800358" cy="6079669"/>
          </a:xfrm>
          <a:custGeom>
            <a:avLst/>
            <a:gdLst/>
            <a:ahLst/>
            <a:cxnLst/>
            <a:rect r="r" b="b" t="t" l="l"/>
            <a:pathLst>
              <a:path h="6079669" w="5800358">
                <a:moveTo>
                  <a:pt x="0" y="0"/>
                </a:moveTo>
                <a:lnTo>
                  <a:pt x="5800358" y="0"/>
                </a:lnTo>
                <a:lnTo>
                  <a:pt x="5800358" y="6079669"/>
                </a:lnTo>
                <a:lnTo>
                  <a:pt x="0" y="60796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13945" y="2841625"/>
            <a:ext cx="4260111" cy="445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Paytone One Bold"/>
              </a:rPr>
              <a:t>E</a:t>
            </a:r>
          </a:p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Paytone One Bold"/>
              </a:rPr>
              <a:t>D</a:t>
            </a:r>
          </a:p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Paytone One Bold"/>
              </a:rPr>
              <a:t>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96606">
            <a:off x="12485143" y="-5686488"/>
            <a:ext cx="7299575" cy="10774229"/>
          </a:xfrm>
          <a:custGeom>
            <a:avLst/>
            <a:gdLst/>
            <a:ahLst/>
            <a:cxnLst/>
            <a:rect r="r" b="b" t="t" l="l"/>
            <a:pathLst>
              <a:path h="10774229" w="7299575">
                <a:moveTo>
                  <a:pt x="0" y="0"/>
                </a:moveTo>
                <a:lnTo>
                  <a:pt x="7299576" y="0"/>
                </a:lnTo>
                <a:lnTo>
                  <a:pt x="7299576" y="10774229"/>
                </a:lnTo>
                <a:lnTo>
                  <a:pt x="0" y="1077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84660">
            <a:off x="247526" y="3175668"/>
            <a:ext cx="11189148" cy="16515269"/>
          </a:xfrm>
          <a:custGeom>
            <a:avLst/>
            <a:gdLst/>
            <a:ahLst/>
            <a:cxnLst/>
            <a:rect r="r" b="b" t="t" l="l"/>
            <a:pathLst>
              <a:path h="16515269" w="11189148">
                <a:moveTo>
                  <a:pt x="0" y="0"/>
                </a:moveTo>
                <a:lnTo>
                  <a:pt x="11189148" y="0"/>
                </a:lnTo>
                <a:lnTo>
                  <a:pt x="11189148" y="16515269"/>
                </a:lnTo>
                <a:lnTo>
                  <a:pt x="0" y="1651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673225"/>
            <a:ext cx="6881915" cy="3291351"/>
          </a:xfrm>
          <a:custGeom>
            <a:avLst/>
            <a:gdLst/>
            <a:ahLst/>
            <a:cxnLst/>
            <a:rect r="r" b="b" t="t" l="l"/>
            <a:pathLst>
              <a:path h="3291351" w="6881915">
                <a:moveTo>
                  <a:pt x="0" y="0"/>
                </a:moveTo>
                <a:lnTo>
                  <a:pt x="6881915" y="0"/>
                </a:lnTo>
                <a:lnTo>
                  <a:pt x="6881915" y="3291351"/>
                </a:lnTo>
                <a:lnTo>
                  <a:pt x="0" y="3291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95555" y="7103056"/>
            <a:ext cx="7676281" cy="2894636"/>
          </a:xfrm>
          <a:custGeom>
            <a:avLst/>
            <a:gdLst/>
            <a:ahLst/>
            <a:cxnLst/>
            <a:rect r="r" b="b" t="t" l="l"/>
            <a:pathLst>
              <a:path h="2894636" w="7676281">
                <a:moveTo>
                  <a:pt x="0" y="0"/>
                </a:moveTo>
                <a:lnTo>
                  <a:pt x="7676280" y="0"/>
                </a:lnTo>
                <a:lnTo>
                  <a:pt x="7676280" y="2894636"/>
                </a:lnTo>
                <a:lnTo>
                  <a:pt x="0" y="2894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138685"/>
            <a:ext cx="6881915" cy="3260938"/>
          </a:xfrm>
          <a:custGeom>
            <a:avLst/>
            <a:gdLst/>
            <a:ahLst/>
            <a:cxnLst/>
            <a:rect r="r" b="b" t="t" l="l"/>
            <a:pathLst>
              <a:path h="3260938" w="6881915">
                <a:moveTo>
                  <a:pt x="0" y="0"/>
                </a:moveTo>
                <a:lnTo>
                  <a:pt x="6881915" y="0"/>
                </a:lnTo>
                <a:lnTo>
                  <a:pt x="6881915" y="3260937"/>
                </a:lnTo>
                <a:lnTo>
                  <a:pt x="0" y="32609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08090" y="1541614"/>
            <a:ext cx="6651210" cy="5227540"/>
          </a:xfrm>
          <a:custGeom>
            <a:avLst/>
            <a:gdLst/>
            <a:ahLst/>
            <a:cxnLst/>
            <a:rect r="r" b="b" t="t" l="l"/>
            <a:pathLst>
              <a:path h="5227540" w="6651210">
                <a:moveTo>
                  <a:pt x="0" y="0"/>
                </a:moveTo>
                <a:lnTo>
                  <a:pt x="6651210" y="0"/>
                </a:lnTo>
                <a:lnTo>
                  <a:pt x="6651210" y="5227539"/>
                </a:lnTo>
                <a:lnTo>
                  <a:pt x="0" y="52275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13945" y="231775"/>
            <a:ext cx="4260111" cy="14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Paytone One Bold"/>
              </a:rPr>
              <a:t>EDA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96606">
            <a:off x="12485143" y="-5686488"/>
            <a:ext cx="7299575" cy="10774229"/>
          </a:xfrm>
          <a:custGeom>
            <a:avLst/>
            <a:gdLst/>
            <a:ahLst/>
            <a:cxnLst/>
            <a:rect r="r" b="b" t="t" l="l"/>
            <a:pathLst>
              <a:path h="10774229" w="7299575">
                <a:moveTo>
                  <a:pt x="0" y="0"/>
                </a:moveTo>
                <a:lnTo>
                  <a:pt x="7299576" y="0"/>
                </a:lnTo>
                <a:lnTo>
                  <a:pt x="7299576" y="10774229"/>
                </a:lnTo>
                <a:lnTo>
                  <a:pt x="0" y="1077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84660">
            <a:off x="247526" y="3175668"/>
            <a:ext cx="11189148" cy="16515269"/>
          </a:xfrm>
          <a:custGeom>
            <a:avLst/>
            <a:gdLst/>
            <a:ahLst/>
            <a:cxnLst/>
            <a:rect r="r" b="b" t="t" l="l"/>
            <a:pathLst>
              <a:path h="16515269" w="11189148">
                <a:moveTo>
                  <a:pt x="0" y="0"/>
                </a:moveTo>
                <a:lnTo>
                  <a:pt x="11189148" y="0"/>
                </a:lnTo>
                <a:lnTo>
                  <a:pt x="11189148" y="16515269"/>
                </a:lnTo>
                <a:lnTo>
                  <a:pt x="0" y="1651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4123" y="0"/>
            <a:ext cx="7196314" cy="3890235"/>
          </a:xfrm>
          <a:custGeom>
            <a:avLst/>
            <a:gdLst/>
            <a:ahLst/>
            <a:cxnLst/>
            <a:rect r="r" b="b" t="t" l="l"/>
            <a:pathLst>
              <a:path h="3890235" w="7196314">
                <a:moveTo>
                  <a:pt x="0" y="0"/>
                </a:moveTo>
                <a:lnTo>
                  <a:pt x="7196314" y="0"/>
                </a:lnTo>
                <a:lnTo>
                  <a:pt x="7196314" y="3890235"/>
                </a:lnTo>
                <a:lnTo>
                  <a:pt x="0" y="3890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4123" y="3890235"/>
            <a:ext cx="6796003" cy="3890235"/>
          </a:xfrm>
          <a:custGeom>
            <a:avLst/>
            <a:gdLst/>
            <a:ahLst/>
            <a:cxnLst/>
            <a:rect r="r" b="b" t="t" l="l"/>
            <a:pathLst>
              <a:path h="3890235" w="6796003">
                <a:moveTo>
                  <a:pt x="0" y="0"/>
                </a:moveTo>
                <a:lnTo>
                  <a:pt x="6796003" y="0"/>
                </a:lnTo>
                <a:lnTo>
                  <a:pt x="6796003" y="3890235"/>
                </a:lnTo>
                <a:lnTo>
                  <a:pt x="0" y="38902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20755" y="2129305"/>
            <a:ext cx="8338545" cy="2737897"/>
          </a:xfrm>
          <a:custGeom>
            <a:avLst/>
            <a:gdLst/>
            <a:ahLst/>
            <a:cxnLst/>
            <a:rect r="r" b="b" t="t" l="l"/>
            <a:pathLst>
              <a:path h="2737897" w="8338545">
                <a:moveTo>
                  <a:pt x="0" y="0"/>
                </a:moveTo>
                <a:lnTo>
                  <a:pt x="8338545" y="0"/>
                </a:lnTo>
                <a:lnTo>
                  <a:pt x="8338545" y="2737897"/>
                </a:lnTo>
                <a:lnTo>
                  <a:pt x="0" y="27378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027889" y="-11575"/>
            <a:ext cx="4260111" cy="14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Paytone One Bold"/>
              </a:rPr>
              <a:t>EDA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162280" y="6122676"/>
            <a:ext cx="13956994" cy="3949389"/>
          </a:xfrm>
          <a:custGeom>
            <a:avLst/>
            <a:gdLst/>
            <a:ahLst/>
            <a:cxnLst/>
            <a:rect r="r" b="b" t="t" l="l"/>
            <a:pathLst>
              <a:path h="3949389" w="13956994">
                <a:moveTo>
                  <a:pt x="0" y="0"/>
                </a:moveTo>
                <a:lnTo>
                  <a:pt x="13956994" y="0"/>
                </a:lnTo>
                <a:lnTo>
                  <a:pt x="13956994" y="3949389"/>
                </a:lnTo>
                <a:lnTo>
                  <a:pt x="0" y="39493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17" t="0" r="-917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96606">
            <a:off x="12485143" y="-5686488"/>
            <a:ext cx="7299575" cy="10774229"/>
          </a:xfrm>
          <a:custGeom>
            <a:avLst/>
            <a:gdLst/>
            <a:ahLst/>
            <a:cxnLst/>
            <a:rect r="r" b="b" t="t" l="l"/>
            <a:pathLst>
              <a:path h="10774229" w="7299575">
                <a:moveTo>
                  <a:pt x="0" y="0"/>
                </a:moveTo>
                <a:lnTo>
                  <a:pt x="7299576" y="0"/>
                </a:lnTo>
                <a:lnTo>
                  <a:pt x="7299576" y="10774229"/>
                </a:lnTo>
                <a:lnTo>
                  <a:pt x="0" y="1077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84660">
            <a:off x="247526" y="3175668"/>
            <a:ext cx="11189148" cy="16515269"/>
          </a:xfrm>
          <a:custGeom>
            <a:avLst/>
            <a:gdLst/>
            <a:ahLst/>
            <a:cxnLst/>
            <a:rect r="r" b="b" t="t" l="l"/>
            <a:pathLst>
              <a:path h="16515269" w="11189148">
                <a:moveTo>
                  <a:pt x="0" y="0"/>
                </a:moveTo>
                <a:lnTo>
                  <a:pt x="11189148" y="0"/>
                </a:lnTo>
                <a:lnTo>
                  <a:pt x="11189148" y="16515269"/>
                </a:lnTo>
                <a:lnTo>
                  <a:pt x="0" y="1651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5603" y="1332214"/>
            <a:ext cx="17696794" cy="4332080"/>
          </a:xfrm>
          <a:custGeom>
            <a:avLst/>
            <a:gdLst/>
            <a:ahLst/>
            <a:cxnLst/>
            <a:rect r="r" b="b" t="t" l="l"/>
            <a:pathLst>
              <a:path h="4332080" w="17696794">
                <a:moveTo>
                  <a:pt x="0" y="0"/>
                </a:moveTo>
                <a:lnTo>
                  <a:pt x="17696794" y="0"/>
                </a:lnTo>
                <a:lnTo>
                  <a:pt x="17696794" y="4332079"/>
                </a:lnTo>
                <a:lnTo>
                  <a:pt x="0" y="4332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53696" y="5711918"/>
            <a:ext cx="13180609" cy="4340919"/>
          </a:xfrm>
          <a:custGeom>
            <a:avLst/>
            <a:gdLst/>
            <a:ahLst/>
            <a:cxnLst/>
            <a:rect r="r" b="b" t="t" l="l"/>
            <a:pathLst>
              <a:path h="4340919" w="13180609">
                <a:moveTo>
                  <a:pt x="0" y="0"/>
                </a:moveTo>
                <a:lnTo>
                  <a:pt x="13180608" y="0"/>
                </a:lnTo>
                <a:lnTo>
                  <a:pt x="13180608" y="4340919"/>
                </a:lnTo>
                <a:lnTo>
                  <a:pt x="0" y="4340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13945" y="-152400"/>
            <a:ext cx="4260111" cy="14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Paytone One Bold"/>
              </a:rPr>
              <a:t>EDA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96606">
            <a:off x="12485143" y="-5686488"/>
            <a:ext cx="7299575" cy="10774229"/>
          </a:xfrm>
          <a:custGeom>
            <a:avLst/>
            <a:gdLst/>
            <a:ahLst/>
            <a:cxnLst/>
            <a:rect r="r" b="b" t="t" l="l"/>
            <a:pathLst>
              <a:path h="10774229" w="7299575">
                <a:moveTo>
                  <a:pt x="0" y="0"/>
                </a:moveTo>
                <a:lnTo>
                  <a:pt x="7299576" y="0"/>
                </a:lnTo>
                <a:lnTo>
                  <a:pt x="7299576" y="10774229"/>
                </a:lnTo>
                <a:lnTo>
                  <a:pt x="0" y="1077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84660">
            <a:off x="247526" y="3175668"/>
            <a:ext cx="11189148" cy="16515269"/>
          </a:xfrm>
          <a:custGeom>
            <a:avLst/>
            <a:gdLst/>
            <a:ahLst/>
            <a:cxnLst/>
            <a:rect r="r" b="b" t="t" l="l"/>
            <a:pathLst>
              <a:path h="16515269" w="11189148">
                <a:moveTo>
                  <a:pt x="0" y="0"/>
                </a:moveTo>
                <a:lnTo>
                  <a:pt x="11189148" y="0"/>
                </a:lnTo>
                <a:lnTo>
                  <a:pt x="11189148" y="16515269"/>
                </a:lnTo>
                <a:lnTo>
                  <a:pt x="0" y="1651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25895" y="1289051"/>
            <a:ext cx="13236210" cy="8724109"/>
          </a:xfrm>
          <a:custGeom>
            <a:avLst/>
            <a:gdLst/>
            <a:ahLst/>
            <a:cxnLst/>
            <a:rect r="r" b="b" t="t" l="l"/>
            <a:pathLst>
              <a:path h="8724109" w="13236210">
                <a:moveTo>
                  <a:pt x="0" y="0"/>
                </a:moveTo>
                <a:lnTo>
                  <a:pt x="13236210" y="0"/>
                </a:lnTo>
                <a:lnTo>
                  <a:pt x="13236210" y="8724109"/>
                </a:lnTo>
                <a:lnTo>
                  <a:pt x="0" y="8724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13945" y="-152400"/>
            <a:ext cx="4260111" cy="14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Paytone One Bold"/>
              </a:rPr>
              <a:t>EDA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96606">
            <a:off x="12485143" y="-5686488"/>
            <a:ext cx="7299575" cy="10774229"/>
          </a:xfrm>
          <a:custGeom>
            <a:avLst/>
            <a:gdLst/>
            <a:ahLst/>
            <a:cxnLst/>
            <a:rect r="r" b="b" t="t" l="l"/>
            <a:pathLst>
              <a:path h="10774229" w="7299575">
                <a:moveTo>
                  <a:pt x="0" y="0"/>
                </a:moveTo>
                <a:lnTo>
                  <a:pt x="7299576" y="0"/>
                </a:lnTo>
                <a:lnTo>
                  <a:pt x="7299576" y="10774229"/>
                </a:lnTo>
                <a:lnTo>
                  <a:pt x="0" y="1077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84660">
            <a:off x="247526" y="3175668"/>
            <a:ext cx="11189148" cy="16515269"/>
          </a:xfrm>
          <a:custGeom>
            <a:avLst/>
            <a:gdLst/>
            <a:ahLst/>
            <a:cxnLst/>
            <a:rect r="r" b="b" t="t" l="l"/>
            <a:pathLst>
              <a:path h="16515269" w="11189148">
                <a:moveTo>
                  <a:pt x="0" y="0"/>
                </a:moveTo>
                <a:lnTo>
                  <a:pt x="11189148" y="0"/>
                </a:lnTo>
                <a:lnTo>
                  <a:pt x="11189148" y="16515269"/>
                </a:lnTo>
                <a:lnTo>
                  <a:pt x="0" y="1651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21490" y="4913416"/>
            <a:ext cx="6476758" cy="4997498"/>
          </a:xfrm>
          <a:custGeom>
            <a:avLst/>
            <a:gdLst/>
            <a:ahLst/>
            <a:cxnLst/>
            <a:rect r="r" b="b" t="t" l="l"/>
            <a:pathLst>
              <a:path h="4997498" w="6476758">
                <a:moveTo>
                  <a:pt x="0" y="0"/>
                </a:moveTo>
                <a:lnTo>
                  <a:pt x="6476758" y="0"/>
                </a:lnTo>
                <a:lnTo>
                  <a:pt x="6476758" y="4997498"/>
                </a:lnTo>
                <a:lnTo>
                  <a:pt x="0" y="4997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6175" y="1289051"/>
            <a:ext cx="10705315" cy="5347167"/>
          </a:xfrm>
          <a:custGeom>
            <a:avLst/>
            <a:gdLst/>
            <a:ahLst/>
            <a:cxnLst/>
            <a:rect r="r" b="b" t="t" l="l"/>
            <a:pathLst>
              <a:path h="5347167" w="10705315">
                <a:moveTo>
                  <a:pt x="0" y="0"/>
                </a:moveTo>
                <a:lnTo>
                  <a:pt x="10705315" y="0"/>
                </a:lnTo>
                <a:lnTo>
                  <a:pt x="10705315" y="5347167"/>
                </a:lnTo>
                <a:lnTo>
                  <a:pt x="0" y="53471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13945" y="-152400"/>
            <a:ext cx="4260111" cy="14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Paytone One Bold"/>
              </a:rPr>
              <a:t>EDA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26247"/>
            <a:ext cx="16230600" cy="7532053"/>
            <a:chOff x="0" y="0"/>
            <a:chExt cx="4274726" cy="19837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983751"/>
            </a:xfrm>
            <a:custGeom>
              <a:avLst/>
              <a:gdLst/>
              <a:ahLst/>
              <a:cxnLst/>
              <a:rect r="r" b="b" t="t" l="l"/>
              <a:pathLst>
                <a:path h="1983751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983751"/>
                  </a:lnTo>
                  <a:lnTo>
                    <a:pt x="0" y="1983751"/>
                  </a:lnTo>
                  <a:close/>
                </a:path>
              </a:pathLst>
            </a:custGeom>
            <a:solidFill>
              <a:srgbClr val="DCC3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021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13372" y="1028700"/>
            <a:ext cx="8261255" cy="1430253"/>
            <a:chOff x="0" y="0"/>
            <a:chExt cx="2175804" cy="3766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5804" cy="376692"/>
            </a:xfrm>
            <a:custGeom>
              <a:avLst/>
              <a:gdLst/>
              <a:ahLst/>
              <a:cxnLst/>
              <a:rect r="r" b="b" t="t" l="l"/>
              <a:pathLst>
                <a:path h="376692" w="2175804">
                  <a:moveTo>
                    <a:pt x="47794" y="0"/>
                  </a:moveTo>
                  <a:lnTo>
                    <a:pt x="2128010" y="0"/>
                  </a:lnTo>
                  <a:cubicBezTo>
                    <a:pt x="2140686" y="0"/>
                    <a:pt x="2152842" y="5035"/>
                    <a:pt x="2161805" y="13999"/>
                  </a:cubicBezTo>
                  <a:cubicBezTo>
                    <a:pt x="2170768" y="22962"/>
                    <a:pt x="2175804" y="35118"/>
                    <a:pt x="2175804" y="47794"/>
                  </a:cubicBezTo>
                  <a:lnTo>
                    <a:pt x="2175804" y="328898"/>
                  </a:lnTo>
                  <a:cubicBezTo>
                    <a:pt x="2175804" y="341574"/>
                    <a:pt x="2170768" y="353730"/>
                    <a:pt x="2161805" y="362694"/>
                  </a:cubicBezTo>
                  <a:cubicBezTo>
                    <a:pt x="2152842" y="371657"/>
                    <a:pt x="2140686" y="376692"/>
                    <a:pt x="2128010" y="376692"/>
                  </a:cubicBezTo>
                  <a:lnTo>
                    <a:pt x="47794" y="376692"/>
                  </a:lnTo>
                  <a:cubicBezTo>
                    <a:pt x="35118" y="376692"/>
                    <a:pt x="22962" y="371657"/>
                    <a:pt x="13999" y="362694"/>
                  </a:cubicBezTo>
                  <a:cubicBezTo>
                    <a:pt x="5035" y="353730"/>
                    <a:pt x="0" y="341574"/>
                    <a:pt x="0" y="328898"/>
                  </a:cubicBezTo>
                  <a:lnTo>
                    <a:pt x="0" y="47794"/>
                  </a:lnTo>
                  <a:cubicBezTo>
                    <a:pt x="0" y="35118"/>
                    <a:pt x="5035" y="22962"/>
                    <a:pt x="13999" y="13999"/>
                  </a:cubicBezTo>
                  <a:cubicBezTo>
                    <a:pt x="22962" y="5035"/>
                    <a:pt x="35118" y="0"/>
                    <a:pt x="47794" y="0"/>
                  </a:cubicBezTo>
                  <a:close/>
                </a:path>
              </a:pathLst>
            </a:custGeom>
            <a:solidFill>
              <a:srgbClr val="AD554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75804" cy="414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-5400000">
            <a:off x="-2087707" y="5482749"/>
            <a:ext cx="6834211" cy="0"/>
          </a:xfrm>
          <a:prstGeom prst="line">
            <a:avLst/>
          </a:prstGeom>
          <a:ln cap="flat" w="19050">
            <a:solidFill>
              <a:srgbClr val="000000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5400000">
            <a:off x="13519898" y="5482749"/>
            <a:ext cx="6834211" cy="0"/>
          </a:xfrm>
          <a:prstGeom prst="line">
            <a:avLst/>
          </a:prstGeom>
          <a:ln cap="flat" w="19050">
            <a:solidFill>
              <a:srgbClr val="000000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260992" y="715126"/>
            <a:ext cx="2625452" cy="2057400"/>
          </a:xfrm>
          <a:custGeom>
            <a:avLst/>
            <a:gdLst/>
            <a:ahLst/>
            <a:cxnLst/>
            <a:rect r="r" b="b" t="t" l="l"/>
            <a:pathLst>
              <a:path h="2057400" w="2625452">
                <a:moveTo>
                  <a:pt x="0" y="0"/>
                </a:moveTo>
                <a:lnTo>
                  <a:pt x="2625452" y="0"/>
                </a:lnTo>
                <a:lnTo>
                  <a:pt x="262545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92104" y="3016336"/>
            <a:ext cx="7694340" cy="3643224"/>
          </a:xfrm>
          <a:custGeom>
            <a:avLst/>
            <a:gdLst/>
            <a:ahLst/>
            <a:cxnLst/>
            <a:rect r="r" b="b" t="t" l="l"/>
            <a:pathLst>
              <a:path h="3643224" w="7694340">
                <a:moveTo>
                  <a:pt x="0" y="0"/>
                </a:moveTo>
                <a:lnTo>
                  <a:pt x="7694340" y="0"/>
                </a:lnTo>
                <a:lnTo>
                  <a:pt x="7694340" y="3643223"/>
                </a:lnTo>
                <a:lnTo>
                  <a:pt x="0" y="3643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6447673"/>
            <a:ext cx="9678564" cy="3120063"/>
          </a:xfrm>
          <a:custGeom>
            <a:avLst/>
            <a:gdLst/>
            <a:ahLst/>
            <a:cxnLst/>
            <a:rect r="r" b="b" t="t" l="l"/>
            <a:pathLst>
              <a:path h="3120063" w="9678564">
                <a:moveTo>
                  <a:pt x="0" y="0"/>
                </a:moveTo>
                <a:lnTo>
                  <a:pt x="9678564" y="0"/>
                </a:lnTo>
                <a:lnTo>
                  <a:pt x="9678564" y="3120063"/>
                </a:lnTo>
                <a:lnTo>
                  <a:pt x="0" y="31200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814892" y="2772526"/>
            <a:ext cx="6396960" cy="1545534"/>
          </a:xfrm>
          <a:custGeom>
            <a:avLst/>
            <a:gdLst/>
            <a:ahLst/>
            <a:cxnLst/>
            <a:rect r="r" b="b" t="t" l="l"/>
            <a:pathLst>
              <a:path h="1545534" w="6396960">
                <a:moveTo>
                  <a:pt x="0" y="0"/>
                </a:moveTo>
                <a:lnTo>
                  <a:pt x="6396960" y="0"/>
                </a:lnTo>
                <a:lnTo>
                  <a:pt x="6396960" y="1545535"/>
                </a:lnTo>
                <a:lnTo>
                  <a:pt x="0" y="1545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332830" y="1221093"/>
            <a:ext cx="7779955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aytone One Bold"/>
              </a:rPr>
              <a:t>Feature Engineering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77730" y="4714123"/>
            <a:ext cx="331020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Quicksand Bold"/>
              </a:rPr>
              <a:t>TF-IDF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759891"/>
            <a:ext cx="16230600" cy="6498409"/>
            <a:chOff x="0" y="0"/>
            <a:chExt cx="4274726" cy="17115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711515"/>
            </a:xfrm>
            <a:custGeom>
              <a:avLst/>
              <a:gdLst/>
              <a:ahLst/>
              <a:cxnLst/>
              <a:rect r="r" b="b" t="t" l="l"/>
              <a:pathLst>
                <a:path h="1711515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87188"/>
                  </a:lnTo>
                  <a:cubicBezTo>
                    <a:pt x="4274726" y="1700624"/>
                    <a:pt x="4263834" y="1711515"/>
                    <a:pt x="4250399" y="1711515"/>
                  </a:cubicBezTo>
                  <a:lnTo>
                    <a:pt x="24327" y="1711515"/>
                  </a:lnTo>
                  <a:cubicBezTo>
                    <a:pt x="10891" y="1711515"/>
                    <a:pt x="0" y="1700624"/>
                    <a:pt x="0" y="168718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DCC3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749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067879">
            <a:off x="15046306" y="7691060"/>
            <a:ext cx="2484075" cy="3134480"/>
          </a:xfrm>
          <a:custGeom>
            <a:avLst/>
            <a:gdLst/>
            <a:ahLst/>
            <a:cxnLst/>
            <a:rect r="r" b="b" t="t" l="l"/>
            <a:pathLst>
              <a:path h="3134480" w="2484075">
                <a:moveTo>
                  <a:pt x="0" y="0"/>
                </a:moveTo>
                <a:lnTo>
                  <a:pt x="2484075" y="0"/>
                </a:lnTo>
                <a:lnTo>
                  <a:pt x="2484075" y="3134480"/>
                </a:lnTo>
                <a:lnTo>
                  <a:pt x="0" y="313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063775">
            <a:off x="729149" y="2068980"/>
            <a:ext cx="1806132" cy="1934278"/>
          </a:xfrm>
          <a:custGeom>
            <a:avLst/>
            <a:gdLst/>
            <a:ahLst/>
            <a:cxnLst/>
            <a:rect r="r" b="b" t="t" l="l"/>
            <a:pathLst>
              <a:path h="1934278" w="1806132">
                <a:moveTo>
                  <a:pt x="0" y="0"/>
                </a:moveTo>
                <a:lnTo>
                  <a:pt x="1806132" y="0"/>
                </a:lnTo>
                <a:lnTo>
                  <a:pt x="1806132" y="1934278"/>
                </a:lnTo>
                <a:lnTo>
                  <a:pt x="0" y="1934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53239" y="-1001116"/>
            <a:ext cx="6012122" cy="2029816"/>
          </a:xfrm>
          <a:custGeom>
            <a:avLst/>
            <a:gdLst/>
            <a:ahLst/>
            <a:cxnLst/>
            <a:rect r="r" b="b" t="t" l="l"/>
            <a:pathLst>
              <a:path h="2029816" w="6012122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88650" y="-2388553"/>
            <a:ext cx="4030989" cy="4114800"/>
          </a:xfrm>
          <a:custGeom>
            <a:avLst/>
            <a:gdLst/>
            <a:ahLst/>
            <a:cxnLst/>
            <a:rect r="r" b="b" t="t" l="l"/>
            <a:pathLst>
              <a:path h="4114800" w="4030989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79078" y="6559378"/>
            <a:ext cx="12929844" cy="2969333"/>
          </a:xfrm>
          <a:custGeom>
            <a:avLst/>
            <a:gdLst/>
            <a:ahLst/>
            <a:cxnLst/>
            <a:rect r="r" b="b" t="t" l="l"/>
            <a:pathLst>
              <a:path h="2969333" w="12929844">
                <a:moveTo>
                  <a:pt x="0" y="0"/>
                </a:moveTo>
                <a:lnTo>
                  <a:pt x="12929844" y="0"/>
                </a:lnTo>
                <a:lnTo>
                  <a:pt x="12929844" y="2969334"/>
                </a:lnTo>
                <a:lnTo>
                  <a:pt x="0" y="29693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5257" y="4453421"/>
            <a:ext cx="16037487" cy="1823438"/>
          </a:xfrm>
          <a:custGeom>
            <a:avLst/>
            <a:gdLst/>
            <a:ahLst/>
            <a:cxnLst/>
            <a:rect r="r" b="b" t="t" l="l"/>
            <a:pathLst>
              <a:path h="1823438" w="16037487">
                <a:moveTo>
                  <a:pt x="0" y="0"/>
                </a:moveTo>
                <a:lnTo>
                  <a:pt x="16037486" y="0"/>
                </a:lnTo>
                <a:lnTo>
                  <a:pt x="16037486" y="1823438"/>
                </a:lnTo>
                <a:lnTo>
                  <a:pt x="0" y="18234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499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5257" y="2199833"/>
            <a:ext cx="15996261" cy="1909554"/>
          </a:xfrm>
          <a:custGeom>
            <a:avLst/>
            <a:gdLst/>
            <a:ahLst/>
            <a:cxnLst/>
            <a:rect r="r" b="b" t="t" l="l"/>
            <a:pathLst>
              <a:path h="1909554" w="15996261">
                <a:moveTo>
                  <a:pt x="0" y="0"/>
                </a:moveTo>
                <a:lnTo>
                  <a:pt x="15996261" y="0"/>
                </a:lnTo>
                <a:lnTo>
                  <a:pt x="15996261" y="1909553"/>
                </a:lnTo>
                <a:lnTo>
                  <a:pt x="0" y="19095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62498" y="267347"/>
            <a:ext cx="1476300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"/>
              </a:rPr>
              <a:t>MODELLING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759891"/>
            <a:ext cx="16230600" cy="6498409"/>
            <a:chOff x="0" y="0"/>
            <a:chExt cx="4274726" cy="17115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711515"/>
            </a:xfrm>
            <a:custGeom>
              <a:avLst/>
              <a:gdLst/>
              <a:ahLst/>
              <a:cxnLst/>
              <a:rect r="r" b="b" t="t" l="l"/>
              <a:pathLst>
                <a:path h="1711515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87188"/>
                  </a:lnTo>
                  <a:cubicBezTo>
                    <a:pt x="4274726" y="1700624"/>
                    <a:pt x="4263834" y="1711515"/>
                    <a:pt x="4250399" y="1711515"/>
                  </a:cubicBezTo>
                  <a:lnTo>
                    <a:pt x="24327" y="1711515"/>
                  </a:lnTo>
                  <a:cubicBezTo>
                    <a:pt x="10891" y="1711515"/>
                    <a:pt x="0" y="1700624"/>
                    <a:pt x="0" y="168718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DCC3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749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067879">
            <a:off x="15046306" y="7691060"/>
            <a:ext cx="2484075" cy="3134480"/>
          </a:xfrm>
          <a:custGeom>
            <a:avLst/>
            <a:gdLst/>
            <a:ahLst/>
            <a:cxnLst/>
            <a:rect r="r" b="b" t="t" l="l"/>
            <a:pathLst>
              <a:path h="3134480" w="2484075">
                <a:moveTo>
                  <a:pt x="0" y="0"/>
                </a:moveTo>
                <a:lnTo>
                  <a:pt x="2484075" y="0"/>
                </a:lnTo>
                <a:lnTo>
                  <a:pt x="2484075" y="3134480"/>
                </a:lnTo>
                <a:lnTo>
                  <a:pt x="0" y="313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063775">
            <a:off x="729149" y="2068980"/>
            <a:ext cx="1806132" cy="1934278"/>
          </a:xfrm>
          <a:custGeom>
            <a:avLst/>
            <a:gdLst/>
            <a:ahLst/>
            <a:cxnLst/>
            <a:rect r="r" b="b" t="t" l="l"/>
            <a:pathLst>
              <a:path h="1934278" w="1806132">
                <a:moveTo>
                  <a:pt x="0" y="0"/>
                </a:moveTo>
                <a:lnTo>
                  <a:pt x="1806132" y="0"/>
                </a:lnTo>
                <a:lnTo>
                  <a:pt x="1806132" y="1934278"/>
                </a:lnTo>
                <a:lnTo>
                  <a:pt x="0" y="1934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53239" y="-1001116"/>
            <a:ext cx="6012122" cy="2029816"/>
          </a:xfrm>
          <a:custGeom>
            <a:avLst/>
            <a:gdLst/>
            <a:ahLst/>
            <a:cxnLst/>
            <a:rect r="r" b="b" t="t" l="l"/>
            <a:pathLst>
              <a:path h="2029816" w="6012122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88650" y="-2388553"/>
            <a:ext cx="4030989" cy="4114800"/>
          </a:xfrm>
          <a:custGeom>
            <a:avLst/>
            <a:gdLst/>
            <a:ahLst/>
            <a:cxnLst/>
            <a:rect r="r" b="b" t="t" l="l"/>
            <a:pathLst>
              <a:path h="4114800" w="4030989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144000" y="3369349"/>
            <a:ext cx="604124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277" y="7086146"/>
            <a:ext cx="2447242" cy="3087118"/>
          </a:xfrm>
          <a:custGeom>
            <a:avLst/>
            <a:gdLst/>
            <a:ahLst/>
            <a:cxnLst/>
            <a:rect r="r" b="b" t="t" l="l"/>
            <a:pathLst>
              <a:path h="3087118" w="2447242">
                <a:moveTo>
                  <a:pt x="0" y="0"/>
                </a:moveTo>
                <a:lnTo>
                  <a:pt x="2447243" y="0"/>
                </a:lnTo>
                <a:lnTo>
                  <a:pt x="2447243" y="3087118"/>
                </a:lnTo>
                <a:lnTo>
                  <a:pt x="0" y="3087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58872" y="3673958"/>
            <a:ext cx="2404705" cy="2939083"/>
          </a:xfrm>
          <a:custGeom>
            <a:avLst/>
            <a:gdLst/>
            <a:ahLst/>
            <a:cxnLst/>
            <a:rect r="r" b="b" t="t" l="l"/>
            <a:pathLst>
              <a:path h="2939083" w="2404705">
                <a:moveTo>
                  <a:pt x="0" y="0"/>
                </a:moveTo>
                <a:lnTo>
                  <a:pt x="2404705" y="0"/>
                </a:lnTo>
                <a:lnTo>
                  <a:pt x="2404705" y="2939084"/>
                </a:lnTo>
                <a:lnTo>
                  <a:pt x="0" y="2939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41648" y="4526201"/>
            <a:ext cx="2404705" cy="2939083"/>
          </a:xfrm>
          <a:custGeom>
            <a:avLst/>
            <a:gdLst/>
            <a:ahLst/>
            <a:cxnLst/>
            <a:rect r="r" b="b" t="t" l="l"/>
            <a:pathLst>
              <a:path h="2939083" w="2404705">
                <a:moveTo>
                  <a:pt x="0" y="0"/>
                </a:moveTo>
                <a:lnTo>
                  <a:pt x="2404704" y="0"/>
                </a:lnTo>
                <a:lnTo>
                  <a:pt x="2404704" y="2939083"/>
                </a:lnTo>
                <a:lnTo>
                  <a:pt x="0" y="29390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54031" y="3673958"/>
            <a:ext cx="2404705" cy="2939083"/>
          </a:xfrm>
          <a:custGeom>
            <a:avLst/>
            <a:gdLst/>
            <a:ahLst/>
            <a:cxnLst/>
            <a:rect r="r" b="b" t="t" l="l"/>
            <a:pathLst>
              <a:path h="2939083" w="2404705">
                <a:moveTo>
                  <a:pt x="0" y="0"/>
                </a:moveTo>
                <a:lnTo>
                  <a:pt x="2404705" y="0"/>
                </a:lnTo>
                <a:lnTo>
                  <a:pt x="2404705" y="2939084"/>
                </a:lnTo>
                <a:lnTo>
                  <a:pt x="0" y="2939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38039" y="-1028700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0" y="0"/>
                </a:moveTo>
                <a:lnTo>
                  <a:pt x="4318969" y="0"/>
                </a:lnTo>
                <a:lnTo>
                  <a:pt x="4318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03562" y="666901"/>
            <a:ext cx="2084357" cy="1440101"/>
          </a:xfrm>
          <a:custGeom>
            <a:avLst/>
            <a:gdLst/>
            <a:ahLst/>
            <a:cxnLst/>
            <a:rect r="r" b="b" t="t" l="l"/>
            <a:pathLst>
              <a:path h="1440101" w="2084357">
                <a:moveTo>
                  <a:pt x="0" y="0"/>
                </a:moveTo>
                <a:lnTo>
                  <a:pt x="2084356" y="0"/>
                </a:lnTo>
                <a:lnTo>
                  <a:pt x="2084356" y="1440101"/>
                </a:lnTo>
                <a:lnTo>
                  <a:pt x="0" y="14401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70180" y="0"/>
            <a:ext cx="3184700" cy="1476543"/>
          </a:xfrm>
          <a:custGeom>
            <a:avLst/>
            <a:gdLst/>
            <a:ahLst/>
            <a:cxnLst/>
            <a:rect r="r" b="b" t="t" l="l"/>
            <a:pathLst>
              <a:path h="1476543" w="3184700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80842" y="1305093"/>
            <a:ext cx="719895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AD5545"/>
                </a:solidFill>
                <a:latin typeface="Paytone One"/>
              </a:rPr>
              <a:t>Our Team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76713" y="6703284"/>
            <a:ext cx="4969022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000000"/>
                </a:solidFill>
                <a:latin typeface="Quicksand Medium"/>
              </a:rPr>
              <a:t>Steve Marcello Liem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91433" y="7572653"/>
            <a:ext cx="4969022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000000"/>
                </a:solidFill>
                <a:latin typeface="Quicksand Medium"/>
              </a:rPr>
              <a:t>Davin Edbert Santoso Halim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41652" y="6662284"/>
            <a:ext cx="4969022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000000"/>
                </a:solidFill>
                <a:latin typeface="Quicksand Medium"/>
              </a:rPr>
              <a:t>Brandon Ritchie Yang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67879">
            <a:off x="15046306" y="7691060"/>
            <a:ext cx="2484075" cy="3134480"/>
          </a:xfrm>
          <a:custGeom>
            <a:avLst/>
            <a:gdLst/>
            <a:ahLst/>
            <a:cxnLst/>
            <a:rect r="r" b="b" t="t" l="l"/>
            <a:pathLst>
              <a:path h="3134480" w="2484075">
                <a:moveTo>
                  <a:pt x="0" y="0"/>
                </a:moveTo>
                <a:lnTo>
                  <a:pt x="2484075" y="0"/>
                </a:lnTo>
                <a:lnTo>
                  <a:pt x="2484075" y="3134480"/>
                </a:lnTo>
                <a:lnTo>
                  <a:pt x="0" y="313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63775">
            <a:off x="574290" y="61561"/>
            <a:ext cx="1806132" cy="1934278"/>
          </a:xfrm>
          <a:custGeom>
            <a:avLst/>
            <a:gdLst/>
            <a:ahLst/>
            <a:cxnLst/>
            <a:rect r="r" b="b" t="t" l="l"/>
            <a:pathLst>
              <a:path h="1934278" w="1806132">
                <a:moveTo>
                  <a:pt x="0" y="0"/>
                </a:moveTo>
                <a:lnTo>
                  <a:pt x="1806132" y="0"/>
                </a:lnTo>
                <a:lnTo>
                  <a:pt x="1806132" y="1934278"/>
                </a:lnTo>
                <a:lnTo>
                  <a:pt x="0" y="1934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53239" y="-1001116"/>
            <a:ext cx="6012122" cy="2029816"/>
          </a:xfrm>
          <a:custGeom>
            <a:avLst/>
            <a:gdLst/>
            <a:ahLst/>
            <a:cxnLst/>
            <a:rect r="r" b="b" t="t" l="l"/>
            <a:pathLst>
              <a:path h="2029816" w="6012122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88650" y="-2388553"/>
            <a:ext cx="4030989" cy="4114800"/>
          </a:xfrm>
          <a:custGeom>
            <a:avLst/>
            <a:gdLst/>
            <a:ahLst/>
            <a:cxnLst/>
            <a:rect r="r" b="b" t="t" l="l"/>
            <a:pathLst>
              <a:path h="4114800" w="4030989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35764" y="1526464"/>
            <a:ext cx="14657415" cy="3499458"/>
          </a:xfrm>
          <a:custGeom>
            <a:avLst/>
            <a:gdLst/>
            <a:ahLst/>
            <a:cxnLst/>
            <a:rect r="r" b="b" t="t" l="l"/>
            <a:pathLst>
              <a:path h="3499458" w="14657415">
                <a:moveTo>
                  <a:pt x="0" y="0"/>
                </a:moveTo>
                <a:lnTo>
                  <a:pt x="14657415" y="0"/>
                </a:lnTo>
                <a:lnTo>
                  <a:pt x="14657415" y="3499458"/>
                </a:lnTo>
                <a:lnTo>
                  <a:pt x="0" y="34994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44414" y="5143500"/>
            <a:ext cx="8262047" cy="4871165"/>
          </a:xfrm>
          <a:custGeom>
            <a:avLst/>
            <a:gdLst/>
            <a:ahLst/>
            <a:cxnLst/>
            <a:rect r="r" b="b" t="t" l="l"/>
            <a:pathLst>
              <a:path h="4871165" w="8262047">
                <a:moveTo>
                  <a:pt x="0" y="0"/>
                </a:moveTo>
                <a:lnTo>
                  <a:pt x="8262046" y="0"/>
                </a:lnTo>
                <a:lnTo>
                  <a:pt x="8262046" y="4871165"/>
                </a:lnTo>
                <a:lnTo>
                  <a:pt x="0" y="48711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2429021"/>
            <a:ext cx="3542024" cy="1694345"/>
          </a:xfrm>
          <a:custGeom>
            <a:avLst/>
            <a:gdLst/>
            <a:ahLst/>
            <a:cxnLst/>
            <a:rect r="r" b="b" t="t" l="l"/>
            <a:pathLst>
              <a:path h="1694345" w="3542024">
                <a:moveTo>
                  <a:pt x="0" y="0"/>
                </a:moveTo>
                <a:lnTo>
                  <a:pt x="3542024" y="0"/>
                </a:lnTo>
                <a:lnTo>
                  <a:pt x="3542024" y="1694344"/>
                </a:lnTo>
                <a:lnTo>
                  <a:pt x="0" y="16943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62498" y="-157658"/>
            <a:ext cx="1476300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"/>
              </a:rPr>
              <a:t>Prediction 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77356" y="6460592"/>
            <a:ext cx="3542024" cy="1694345"/>
          </a:xfrm>
          <a:custGeom>
            <a:avLst/>
            <a:gdLst/>
            <a:ahLst/>
            <a:cxnLst/>
            <a:rect r="r" b="b" t="t" l="l"/>
            <a:pathLst>
              <a:path h="1694345" w="3542024">
                <a:moveTo>
                  <a:pt x="0" y="0"/>
                </a:moveTo>
                <a:lnTo>
                  <a:pt x="3542024" y="0"/>
                </a:lnTo>
                <a:lnTo>
                  <a:pt x="3542024" y="1694345"/>
                </a:lnTo>
                <a:lnTo>
                  <a:pt x="0" y="16943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67879">
            <a:off x="15046306" y="7691060"/>
            <a:ext cx="2484075" cy="3134480"/>
          </a:xfrm>
          <a:custGeom>
            <a:avLst/>
            <a:gdLst/>
            <a:ahLst/>
            <a:cxnLst/>
            <a:rect r="r" b="b" t="t" l="l"/>
            <a:pathLst>
              <a:path h="3134480" w="2484075">
                <a:moveTo>
                  <a:pt x="0" y="0"/>
                </a:moveTo>
                <a:lnTo>
                  <a:pt x="2484075" y="0"/>
                </a:lnTo>
                <a:lnTo>
                  <a:pt x="2484075" y="3134480"/>
                </a:lnTo>
                <a:lnTo>
                  <a:pt x="0" y="313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63775">
            <a:off x="574290" y="61561"/>
            <a:ext cx="1806132" cy="1934278"/>
          </a:xfrm>
          <a:custGeom>
            <a:avLst/>
            <a:gdLst/>
            <a:ahLst/>
            <a:cxnLst/>
            <a:rect r="r" b="b" t="t" l="l"/>
            <a:pathLst>
              <a:path h="1934278" w="1806132">
                <a:moveTo>
                  <a:pt x="0" y="0"/>
                </a:moveTo>
                <a:lnTo>
                  <a:pt x="1806132" y="0"/>
                </a:lnTo>
                <a:lnTo>
                  <a:pt x="1806132" y="1934278"/>
                </a:lnTo>
                <a:lnTo>
                  <a:pt x="0" y="1934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53239" y="-1001116"/>
            <a:ext cx="6012122" cy="2029816"/>
          </a:xfrm>
          <a:custGeom>
            <a:avLst/>
            <a:gdLst/>
            <a:ahLst/>
            <a:cxnLst/>
            <a:rect r="r" b="b" t="t" l="l"/>
            <a:pathLst>
              <a:path h="2029816" w="6012122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88650" y="-2388553"/>
            <a:ext cx="4030989" cy="4114800"/>
          </a:xfrm>
          <a:custGeom>
            <a:avLst/>
            <a:gdLst/>
            <a:ahLst/>
            <a:cxnLst/>
            <a:rect r="r" b="b" t="t" l="l"/>
            <a:pathLst>
              <a:path h="4114800" w="4030989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47767" y="1726247"/>
            <a:ext cx="13411533" cy="3830669"/>
          </a:xfrm>
          <a:custGeom>
            <a:avLst/>
            <a:gdLst/>
            <a:ahLst/>
            <a:cxnLst/>
            <a:rect r="r" b="b" t="t" l="l"/>
            <a:pathLst>
              <a:path h="3830669" w="13411533">
                <a:moveTo>
                  <a:pt x="0" y="0"/>
                </a:moveTo>
                <a:lnTo>
                  <a:pt x="13411533" y="0"/>
                </a:lnTo>
                <a:lnTo>
                  <a:pt x="13411533" y="3830669"/>
                </a:lnTo>
                <a:lnTo>
                  <a:pt x="0" y="38306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13310" y="5556916"/>
            <a:ext cx="6680448" cy="4469652"/>
          </a:xfrm>
          <a:custGeom>
            <a:avLst/>
            <a:gdLst/>
            <a:ahLst/>
            <a:cxnLst/>
            <a:rect r="r" b="b" t="t" l="l"/>
            <a:pathLst>
              <a:path h="4469652" w="6680448">
                <a:moveTo>
                  <a:pt x="0" y="0"/>
                </a:moveTo>
                <a:lnTo>
                  <a:pt x="6680447" y="0"/>
                </a:lnTo>
                <a:lnTo>
                  <a:pt x="6680447" y="4469652"/>
                </a:lnTo>
                <a:lnTo>
                  <a:pt x="0" y="44696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741" y="3306567"/>
            <a:ext cx="2897872" cy="1187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0"/>
              </a:lnSpc>
            </a:pPr>
            <a:r>
              <a:rPr lang="en-US" sz="3422">
                <a:solidFill>
                  <a:srgbClr val="000000"/>
                </a:solidFill>
                <a:latin typeface="Quicksand Bold"/>
              </a:rPr>
              <a:t>Precision@5:</a:t>
            </a:r>
          </a:p>
          <a:p>
            <a:pPr>
              <a:lnSpc>
                <a:spcPts val="4790"/>
              </a:lnSpc>
            </a:pPr>
            <a:r>
              <a:rPr lang="en-US" sz="3422">
                <a:solidFill>
                  <a:srgbClr val="000000"/>
                </a:solidFill>
                <a:latin typeface="Quicksand Bold"/>
              </a:rPr>
              <a:t>5/5 =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2498" y="-157658"/>
            <a:ext cx="1476300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"/>
              </a:rPr>
              <a:t>Prediction Result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47767" y="7250615"/>
            <a:ext cx="2897872" cy="1187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0"/>
              </a:lnSpc>
            </a:pPr>
            <a:r>
              <a:rPr lang="en-US" sz="3422">
                <a:solidFill>
                  <a:srgbClr val="000000"/>
                </a:solidFill>
                <a:latin typeface="Quicksand Bold"/>
              </a:rPr>
              <a:t>Precision@5:</a:t>
            </a:r>
          </a:p>
          <a:p>
            <a:pPr>
              <a:lnSpc>
                <a:spcPts val="4790"/>
              </a:lnSpc>
            </a:pPr>
            <a:r>
              <a:rPr lang="en-US" sz="3422">
                <a:solidFill>
                  <a:srgbClr val="000000"/>
                </a:solidFill>
                <a:latin typeface="Quicksand Bold"/>
              </a:rPr>
              <a:t>5/5 = 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67879">
            <a:off x="15046306" y="7691060"/>
            <a:ext cx="2484075" cy="3134480"/>
          </a:xfrm>
          <a:custGeom>
            <a:avLst/>
            <a:gdLst/>
            <a:ahLst/>
            <a:cxnLst/>
            <a:rect r="r" b="b" t="t" l="l"/>
            <a:pathLst>
              <a:path h="3134480" w="2484075">
                <a:moveTo>
                  <a:pt x="0" y="0"/>
                </a:moveTo>
                <a:lnTo>
                  <a:pt x="2484075" y="0"/>
                </a:lnTo>
                <a:lnTo>
                  <a:pt x="2484075" y="3134480"/>
                </a:lnTo>
                <a:lnTo>
                  <a:pt x="0" y="313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63775">
            <a:off x="574290" y="61561"/>
            <a:ext cx="1806132" cy="1934278"/>
          </a:xfrm>
          <a:custGeom>
            <a:avLst/>
            <a:gdLst/>
            <a:ahLst/>
            <a:cxnLst/>
            <a:rect r="r" b="b" t="t" l="l"/>
            <a:pathLst>
              <a:path h="1934278" w="1806132">
                <a:moveTo>
                  <a:pt x="0" y="0"/>
                </a:moveTo>
                <a:lnTo>
                  <a:pt x="1806132" y="0"/>
                </a:lnTo>
                <a:lnTo>
                  <a:pt x="1806132" y="1934278"/>
                </a:lnTo>
                <a:lnTo>
                  <a:pt x="0" y="1934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53239" y="-1001116"/>
            <a:ext cx="6012122" cy="2029816"/>
          </a:xfrm>
          <a:custGeom>
            <a:avLst/>
            <a:gdLst/>
            <a:ahLst/>
            <a:cxnLst/>
            <a:rect r="r" b="b" t="t" l="l"/>
            <a:pathLst>
              <a:path h="2029816" w="6012122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88650" y="-2388553"/>
            <a:ext cx="4030989" cy="4114800"/>
          </a:xfrm>
          <a:custGeom>
            <a:avLst/>
            <a:gdLst/>
            <a:ahLst/>
            <a:cxnLst/>
            <a:rect r="r" b="b" t="t" l="l"/>
            <a:pathLst>
              <a:path h="4114800" w="4030989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16195" y="1408886"/>
            <a:ext cx="13084230" cy="3622696"/>
          </a:xfrm>
          <a:custGeom>
            <a:avLst/>
            <a:gdLst/>
            <a:ahLst/>
            <a:cxnLst/>
            <a:rect r="r" b="b" t="t" l="l"/>
            <a:pathLst>
              <a:path h="3622696" w="13084230">
                <a:moveTo>
                  <a:pt x="0" y="0"/>
                </a:moveTo>
                <a:lnTo>
                  <a:pt x="13084230" y="0"/>
                </a:lnTo>
                <a:lnTo>
                  <a:pt x="13084230" y="3622696"/>
                </a:lnTo>
                <a:lnTo>
                  <a:pt x="0" y="36226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44948" y="5031582"/>
            <a:ext cx="8398104" cy="5255418"/>
          </a:xfrm>
          <a:custGeom>
            <a:avLst/>
            <a:gdLst/>
            <a:ahLst/>
            <a:cxnLst/>
            <a:rect r="r" b="b" t="t" l="l"/>
            <a:pathLst>
              <a:path h="5255418" w="8398104">
                <a:moveTo>
                  <a:pt x="0" y="0"/>
                </a:moveTo>
                <a:lnTo>
                  <a:pt x="8398104" y="0"/>
                </a:lnTo>
                <a:lnTo>
                  <a:pt x="8398104" y="5255418"/>
                </a:lnTo>
                <a:lnTo>
                  <a:pt x="0" y="52554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70195" y="3153559"/>
            <a:ext cx="2739614" cy="115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0"/>
              </a:lnSpc>
            </a:pPr>
            <a:r>
              <a:rPr lang="en-US" sz="3293">
                <a:solidFill>
                  <a:srgbClr val="000000"/>
                </a:solidFill>
                <a:latin typeface="Quicksand Bold"/>
              </a:rPr>
              <a:t>Precision@5:</a:t>
            </a:r>
          </a:p>
          <a:p>
            <a:pPr>
              <a:lnSpc>
                <a:spcPts val="4610"/>
              </a:lnSpc>
            </a:pPr>
            <a:r>
              <a:rPr lang="en-US" sz="3293">
                <a:solidFill>
                  <a:srgbClr val="000000"/>
                </a:solidFill>
                <a:latin typeface="Quicksand Bold"/>
              </a:rPr>
              <a:t>5/5 =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2498" y="-157658"/>
            <a:ext cx="1476300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"/>
              </a:rPr>
              <a:t>Prediction Result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2498" y="6913117"/>
            <a:ext cx="2650536" cy="1090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81"/>
              </a:lnSpc>
            </a:pPr>
            <a:r>
              <a:rPr lang="en-US" sz="3129">
                <a:solidFill>
                  <a:srgbClr val="000000"/>
                </a:solidFill>
                <a:latin typeface="Quicksand Bold"/>
              </a:rPr>
              <a:t>Precision@5:</a:t>
            </a:r>
          </a:p>
          <a:p>
            <a:pPr>
              <a:lnSpc>
                <a:spcPts val="4381"/>
              </a:lnSpc>
            </a:pPr>
            <a:r>
              <a:rPr lang="en-US" sz="3129">
                <a:solidFill>
                  <a:srgbClr val="000000"/>
                </a:solidFill>
                <a:latin typeface="Quicksand Bold"/>
              </a:rPr>
              <a:t>5/5 = 1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67879">
            <a:off x="15046306" y="7691060"/>
            <a:ext cx="2484075" cy="3134480"/>
          </a:xfrm>
          <a:custGeom>
            <a:avLst/>
            <a:gdLst/>
            <a:ahLst/>
            <a:cxnLst/>
            <a:rect r="r" b="b" t="t" l="l"/>
            <a:pathLst>
              <a:path h="3134480" w="2484075">
                <a:moveTo>
                  <a:pt x="0" y="0"/>
                </a:moveTo>
                <a:lnTo>
                  <a:pt x="2484075" y="0"/>
                </a:lnTo>
                <a:lnTo>
                  <a:pt x="2484075" y="3134480"/>
                </a:lnTo>
                <a:lnTo>
                  <a:pt x="0" y="313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63775">
            <a:off x="574290" y="61561"/>
            <a:ext cx="1806132" cy="1934278"/>
          </a:xfrm>
          <a:custGeom>
            <a:avLst/>
            <a:gdLst/>
            <a:ahLst/>
            <a:cxnLst/>
            <a:rect r="r" b="b" t="t" l="l"/>
            <a:pathLst>
              <a:path h="1934278" w="1806132">
                <a:moveTo>
                  <a:pt x="0" y="0"/>
                </a:moveTo>
                <a:lnTo>
                  <a:pt x="1806132" y="0"/>
                </a:lnTo>
                <a:lnTo>
                  <a:pt x="1806132" y="1934278"/>
                </a:lnTo>
                <a:lnTo>
                  <a:pt x="0" y="1934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53239" y="-1001116"/>
            <a:ext cx="6012122" cy="2029816"/>
          </a:xfrm>
          <a:custGeom>
            <a:avLst/>
            <a:gdLst/>
            <a:ahLst/>
            <a:cxnLst/>
            <a:rect r="r" b="b" t="t" l="l"/>
            <a:pathLst>
              <a:path h="2029816" w="6012122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88650" y="-2388553"/>
            <a:ext cx="4030989" cy="4114800"/>
          </a:xfrm>
          <a:custGeom>
            <a:avLst/>
            <a:gdLst/>
            <a:ahLst/>
            <a:cxnLst/>
            <a:rect r="r" b="b" t="t" l="l"/>
            <a:pathLst>
              <a:path h="4114800" w="4030989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63364" y="1667872"/>
            <a:ext cx="12440728" cy="3475628"/>
          </a:xfrm>
          <a:custGeom>
            <a:avLst/>
            <a:gdLst/>
            <a:ahLst/>
            <a:cxnLst/>
            <a:rect r="r" b="b" t="t" l="l"/>
            <a:pathLst>
              <a:path h="3475628" w="12440728">
                <a:moveTo>
                  <a:pt x="0" y="0"/>
                </a:moveTo>
                <a:lnTo>
                  <a:pt x="12440728" y="0"/>
                </a:lnTo>
                <a:lnTo>
                  <a:pt x="12440728" y="3475628"/>
                </a:lnTo>
                <a:lnTo>
                  <a:pt x="0" y="34756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42513" y="5294074"/>
            <a:ext cx="7802975" cy="4992926"/>
          </a:xfrm>
          <a:custGeom>
            <a:avLst/>
            <a:gdLst/>
            <a:ahLst/>
            <a:cxnLst/>
            <a:rect r="r" b="b" t="t" l="l"/>
            <a:pathLst>
              <a:path h="4992926" w="7802975">
                <a:moveTo>
                  <a:pt x="0" y="0"/>
                </a:moveTo>
                <a:lnTo>
                  <a:pt x="7802974" y="0"/>
                </a:lnTo>
                <a:lnTo>
                  <a:pt x="7802974" y="4992926"/>
                </a:lnTo>
                <a:lnTo>
                  <a:pt x="0" y="49929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6087" y="2545422"/>
            <a:ext cx="3233125" cy="1549936"/>
          </a:xfrm>
          <a:custGeom>
            <a:avLst/>
            <a:gdLst/>
            <a:ahLst/>
            <a:cxnLst/>
            <a:rect r="r" b="b" t="t" l="l"/>
            <a:pathLst>
              <a:path h="1549936" w="3233125">
                <a:moveTo>
                  <a:pt x="0" y="0"/>
                </a:moveTo>
                <a:lnTo>
                  <a:pt x="3233125" y="0"/>
                </a:lnTo>
                <a:lnTo>
                  <a:pt x="3233125" y="1549936"/>
                </a:lnTo>
                <a:lnTo>
                  <a:pt x="0" y="15499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62498" y="6276975"/>
            <a:ext cx="3886161" cy="1470619"/>
          </a:xfrm>
          <a:custGeom>
            <a:avLst/>
            <a:gdLst/>
            <a:ahLst/>
            <a:cxnLst/>
            <a:rect r="r" b="b" t="t" l="l"/>
            <a:pathLst>
              <a:path h="1470619" w="3886161">
                <a:moveTo>
                  <a:pt x="0" y="0"/>
                </a:moveTo>
                <a:lnTo>
                  <a:pt x="3886161" y="0"/>
                </a:lnTo>
                <a:lnTo>
                  <a:pt x="3886161" y="1470619"/>
                </a:lnTo>
                <a:lnTo>
                  <a:pt x="0" y="14706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62498" y="-157658"/>
            <a:ext cx="1476300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"/>
              </a:rPr>
              <a:t>Prediction Result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67879">
            <a:off x="15046306" y="7691060"/>
            <a:ext cx="2484075" cy="3134480"/>
          </a:xfrm>
          <a:custGeom>
            <a:avLst/>
            <a:gdLst/>
            <a:ahLst/>
            <a:cxnLst/>
            <a:rect r="r" b="b" t="t" l="l"/>
            <a:pathLst>
              <a:path h="3134480" w="2484075">
                <a:moveTo>
                  <a:pt x="0" y="0"/>
                </a:moveTo>
                <a:lnTo>
                  <a:pt x="2484075" y="0"/>
                </a:lnTo>
                <a:lnTo>
                  <a:pt x="2484075" y="3134480"/>
                </a:lnTo>
                <a:lnTo>
                  <a:pt x="0" y="313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63775">
            <a:off x="574290" y="61561"/>
            <a:ext cx="1806132" cy="1934278"/>
          </a:xfrm>
          <a:custGeom>
            <a:avLst/>
            <a:gdLst/>
            <a:ahLst/>
            <a:cxnLst/>
            <a:rect r="r" b="b" t="t" l="l"/>
            <a:pathLst>
              <a:path h="1934278" w="1806132">
                <a:moveTo>
                  <a:pt x="0" y="0"/>
                </a:moveTo>
                <a:lnTo>
                  <a:pt x="1806132" y="0"/>
                </a:lnTo>
                <a:lnTo>
                  <a:pt x="1806132" y="1934278"/>
                </a:lnTo>
                <a:lnTo>
                  <a:pt x="0" y="1934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53239" y="-1001116"/>
            <a:ext cx="6012122" cy="2029816"/>
          </a:xfrm>
          <a:custGeom>
            <a:avLst/>
            <a:gdLst/>
            <a:ahLst/>
            <a:cxnLst/>
            <a:rect r="r" b="b" t="t" l="l"/>
            <a:pathLst>
              <a:path h="2029816" w="6012122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88650" y="-2388553"/>
            <a:ext cx="4030989" cy="4114800"/>
          </a:xfrm>
          <a:custGeom>
            <a:avLst/>
            <a:gdLst/>
            <a:ahLst/>
            <a:cxnLst/>
            <a:rect r="r" b="b" t="t" l="l"/>
            <a:pathLst>
              <a:path h="4114800" w="4030989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87643" y="1808707"/>
            <a:ext cx="14102260" cy="3252334"/>
          </a:xfrm>
          <a:custGeom>
            <a:avLst/>
            <a:gdLst/>
            <a:ahLst/>
            <a:cxnLst/>
            <a:rect r="r" b="b" t="t" l="l"/>
            <a:pathLst>
              <a:path h="3252334" w="14102260">
                <a:moveTo>
                  <a:pt x="0" y="0"/>
                </a:moveTo>
                <a:lnTo>
                  <a:pt x="14102260" y="0"/>
                </a:lnTo>
                <a:lnTo>
                  <a:pt x="14102260" y="3252333"/>
                </a:lnTo>
                <a:lnTo>
                  <a:pt x="0" y="32523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35058" y="5143500"/>
            <a:ext cx="8705080" cy="5143500"/>
          </a:xfrm>
          <a:custGeom>
            <a:avLst/>
            <a:gdLst/>
            <a:ahLst/>
            <a:cxnLst/>
            <a:rect r="r" b="b" t="t" l="l"/>
            <a:pathLst>
              <a:path h="5143500" w="8705080">
                <a:moveTo>
                  <a:pt x="0" y="0"/>
                </a:moveTo>
                <a:lnTo>
                  <a:pt x="8705080" y="0"/>
                </a:lnTo>
                <a:lnTo>
                  <a:pt x="870508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3363" y="2648594"/>
            <a:ext cx="3227693" cy="1543983"/>
          </a:xfrm>
          <a:custGeom>
            <a:avLst/>
            <a:gdLst/>
            <a:ahLst/>
            <a:cxnLst/>
            <a:rect r="r" b="b" t="t" l="l"/>
            <a:pathLst>
              <a:path h="1543983" w="3227693">
                <a:moveTo>
                  <a:pt x="0" y="0"/>
                </a:moveTo>
                <a:lnTo>
                  <a:pt x="3227693" y="0"/>
                </a:lnTo>
                <a:lnTo>
                  <a:pt x="3227693" y="1543983"/>
                </a:lnTo>
                <a:lnTo>
                  <a:pt x="0" y="15439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9668" y="6962816"/>
            <a:ext cx="3969854" cy="1504867"/>
          </a:xfrm>
          <a:custGeom>
            <a:avLst/>
            <a:gdLst/>
            <a:ahLst/>
            <a:cxnLst/>
            <a:rect r="r" b="b" t="t" l="l"/>
            <a:pathLst>
              <a:path h="1504867" w="3969854">
                <a:moveTo>
                  <a:pt x="0" y="0"/>
                </a:moveTo>
                <a:lnTo>
                  <a:pt x="3969853" y="0"/>
                </a:lnTo>
                <a:lnTo>
                  <a:pt x="3969853" y="1504868"/>
                </a:lnTo>
                <a:lnTo>
                  <a:pt x="0" y="15048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41259" y="-36894"/>
            <a:ext cx="1476300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"/>
              </a:rPr>
              <a:t>Prediction Result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67879">
            <a:off x="15046306" y="7691060"/>
            <a:ext cx="2484075" cy="3134480"/>
          </a:xfrm>
          <a:custGeom>
            <a:avLst/>
            <a:gdLst/>
            <a:ahLst/>
            <a:cxnLst/>
            <a:rect r="r" b="b" t="t" l="l"/>
            <a:pathLst>
              <a:path h="3134480" w="2484075">
                <a:moveTo>
                  <a:pt x="0" y="0"/>
                </a:moveTo>
                <a:lnTo>
                  <a:pt x="2484075" y="0"/>
                </a:lnTo>
                <a:lnTo>
                  <a:pt x="2484075" y="3134480"/>
                </a:lnTo>
                <a:lnTo>
                  <a:pt x="0" y="313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63775">
            <a:off x="574290" y="61561"/>
            <a:ext cx="1806132" cy="1934278"/>
          </a:xfrm>
          <a:custGeom>
            <a:avLst/>
            <a:gdLst/>
            <a:ahLst/>
            <a:cxnLst/>
            <a:rect r="r" b="b" t="t" l="l"/>
            <a:pathLst>
              <a:path h="1934278" w="1806132">
                <a:moveTo>
                  <a:pt x="0" y="0"/>
                </a:moveTo>
                <a:lnTo>
                  <a:pt x="1806132" y="0"/>
                </a:lnTo>
                <a:lnTo>
                  <a:pt x="1806132" y="1934278"/>
                </a:lnTo>
                <a:lnTo>
                  <a:pt x="0" y="1934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53239" y="-1001116"/>
            <a:ext cx="6012122" cy="2029816"/>
          </a:xfrm>
          <a:custGeom>
            <a:avLst/>
            <a:gdLst/>
            <a:ahLst/>
            <a:cxnLst/>
            <a:rect r="r" b="b" t="t" l="l"/>
            <a:pathLst>
              <a:path h="2029816" w="6012122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88650" y="-2388553"/>
            <a:ext cx="4030989" cy="4114800"/>
          </a:xfrm>
          <a:custGeom>
            <a:avLst/>
            <a:gdLst/>
            <a:ahLst/>
            <a:cxnLst/>
            <a:rect r="r" b="b" t="t" l="l"/>
            <a:pathLst>
              <a:path h="4114800" w="4030989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5914" y="1639476"/>
            <a:ext cx="12588239" cy="2903163"/>
          </a:xfrm>
          <a:custGeom>
            <a:avLst/>
            <a:gdLst/>
            <a:ahLst/>
            <a:cxnLst/>
            <a:rect r="r" b="b" t="t" l="l"/>
            <a:pathLst>
              <a:path h="2903163" w="12588239">
                <a:moveTo>
                  <a:pt x="0" y="0"/>
                </a:moveTo>
                <a:lnTo>
                  <a:pt x="12588239" y="0"/>
                </a:lnTo>
                <a:lnTo>
                  <a:pt x="12588239" y="2903163"/>
                </a:lnTo>
                <a:lnTo>
                  <a:pt x="0" y="29031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6343" y="4656939"/>
            <a:ext cx="8508086" cy="5367458"/>
          </a:xfrm>
          <a:custGeom>
            <a:avLst/>
            <a:gdLst/>
            <a:ahLst/>
            <a:cxnLst/>
            <a:rect r="r" b="b" t="t" l="l"/>
            <a:pathLst>
              <a:path h="5367458" w="8508086">
                <a:moveTo>
                  <a:pt x="0" y="0"/>
                </a:moveTo>
                <a:lnTo>
                  <a:pt x="8508086" y="0"/>
                </a:lnTo>
                <a:lnTo>
                  <a:pt x="8508086" y="5367458"/>
                </a:lnTo>
                <a:lnTo>
                  <a:pt x="0" y="5367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92532" y="2030450"/>
            <a:ext cx="4014045" cy="1519014"/>
          </a:xfrm>
          <a:custGeom>
            <a:avLst/>
            <a:gdLst/>
            <a:ahLst/>
            <a:cxnLst/>
            <a:rect r="r" b="b" t="t" l="l"/>
            <a:pathLst>
              <a:path h="1519014" w="4014045">
                <a:moveTo>
                  <a:pt x="0" y="0"/>
                </a:moveTo>
                <a:lnTo>
                  <a:pt x="4014045" y="0"/>
                </a:lnTo>
                <a:lnTo>
                  <a:pt x="4014045" y="1519014"/>
                </a:lnTo>
                <a:lnTo>
                  <a:pt x="0" y="15190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27385" y="6549053"/>
            <a:ext cx="4009843" cy="1517423"/>
          </a:xfrm>
          <a:custGeom>
            <a:avLst/>
            <a:gdLst/>
            <a:ahLst/>
            <a:cxnLst/>
            <a:rect r="r" b="b" t="t" l="l"/>
            <a:pathLst>
              <a:path h="1517423" w="4009843">
                <a:moveTo>
                  <a:pt x="0" y="0"/>
                </a:moveTo>
                <a:lnTo>
                  <a:pt x="4009842" y="0"/>
                </a:lnTo>
                <a:lnTo>
                  <a:pt x="4009842" y="1517423"/>
                </a:lnTo>
                <a:lnTo>
                  <a:pt x="0" y="15174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41259" y="-36894"/>
            <a:ext cx="1476300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"/>
              </a:rPr>
              <a:t>Prediction Result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67879">
            <a:off x="15046306" y="7691060"/>
            <a:ext cx="2484075" cy="3134480"/>
          </a:xfrm>
          <a:custGeom>
            <a:avLst/>
            <a:gdLst/>
            <a:ahLst/>
            <a:cxnLst/>
            <a:rect r="r" b="b" t="t" l="l"/>
            <a:pathLst>
              <a:path h="3134480" w="2484075">
                <a:moveTo>
                  <a:pt x="0" y="0"/>
                </a:moveTo>
                <a:lnTo>
                  <a:pt x="2484075" y="0"/>
                </a:lnTo>
                <a:lnTo>
                  <a:pt x="2484075" y="3134480"/>
                </a:lnTo>
                <a:lnTo>
                  <a:pt x="0" y="313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63775">
            <a:off x="574290" y="61561"/>
            <a:ext cx="1806132" cy="1934278"/>
          </a:xfrm>
          <a:custGeom>
            <a:avLst/>
            <a:gdLst/>
            <a:ahLst/>
            <a:cxnLst/>
            <a:rect r="r" b="b" t="t" l="l"/>
            <a:pathLst>
              <a:path h="1934278" w="1806132">
                <a:moveTo>
                  <a:pt x="0" y="0"/>
                </a:moveTo>
                <a:lnTo>
                  <a:pt x="1806132" y="0"/>
                </a:lnTo>
                <a:lnTo>
                  <a:pt x="1806132" y="1934278"/>
                </a:lnTo>
                <a:lnTo>
                  <a:pt x="0" y="1934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53239" y="-1001116"/>
            <a:ext cx="6012122" cy="2029816"/>
          </a:xfrm>
          <a:custGeom>
            <a:avLst/>
            <a:gdLst/>
            <a:ahLst/>
            <a:cxnLst/>
            <a:rect r="r" b="b" t="t" l="l"/>
            <a:pathLst>
              <a:path h="2029816" w="6012122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88650" y="-2388553"/>
            <a:ext cx="4030989" cy="4114800"/>
          </a:xfrm>
          <a:custGeom>
            <a:avLst/>
            <a:gdLst/>
            <a:ahLst/>
            <a:cxnLst/>
            <a:rect r="r" b="b" t="t" l="l"/>
            <a:pathLst>
              <a:path h="4114800" w="4030989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75070" y="1529650"/>
            <a:ext cx="13084230" cy="3410077"/>
          </a:xfrm>
          <a:custGeom>
            <a:avLst/>
            <a:gdLst/>
            <a:ahLst/>
            <a:cxnLst/>
            <a:rect r="r" b="b" t="t" l="l"/>
            <a:pathLst>
              <a:path h="3410077" w="13084230">
                <a:moveTo>
                  <a:pt x="0" y="0"/>
                </a:moveTo>
                <a:lnTo>
                  <a:pt x="13084230" y="0"/>
                </a:lnTo>
                <a:lnTo>
                  <a:pt x="13084230" y="3410078"/>
                </a:lnTo>
                <a:lnTo>
                  <a:pt x="0" y="341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04950" y="4972690"/>
            <a:ext cx="8255285" cy="5080175"/>
          </a:xfrm>
          <a:custGeom>
            <a:avLst/>
            <a:gdLst/>
            <a:ahLst/>
            <a:cxnLst/>
            <a:rect r="r" b="b" t="t" l="l"/>
            <a:pathLst>
              <a:path h="5080175" w="8255285">
                <a:moveTo>
                  <a:pt x="0" y="0"/>
                </a:moveTo>
                <a:lnTo>
                  <a:pt x="8255285" y="0"/>
                </a:lnTo>
                <a:lnTo>
                  <a:pt x="8255285" y="5080175"/>
                </a:lnTo>
                <a:lnTo>
                  <a:pt x="0" y="50801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9364" y="2453771"/>
            <a:ext cx="2933957" cy="1110282"/>
          </a:xfrm>
          <a:custGeom>
            <a:avLst/>
            <a:gdLst/>
            <a:ahLst/>
            <a:cxnLst/>
            <a:rect r="r" b="b" t="t" l="l"/>
            <a:pathLst>
              <a:path h="1110282" w="2933957">
                <a:moveTo>
                  <a:pt x="0" y="0"/>
                </a:moveTo>
                <a:lnTo>
                  <a:pt x="2933957" y="0"/>
                </a:lnTo>
                <a:lnTo>
                  <a:pt x="2933957" y="1110282"/>
                </a:lnTo>
                <a:lnTo>
                  <a:pt x="0" y="1110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65210" y="6411156"/>
            <a:ext cx="2211288" cy="1101621"/>
          </a:xfrm>
          <a:custGeom>
            <a:avLst/>
            <a:gdLst/>
            <a:ahLst/>
            <a:cxnLst/>
            <a:rect r="r" b="b" t="t" l="l"/>
            <a:pathLst>
              <a:path h="1101621" w="2211288">
                <a:moveTo>
                  <a:pt x="0" y="0"/>
                </a:moveTo>
                <a:lnTo>
                  <a:pt x="2211288" y="0"/>
                </a:lnTo>
                <a:lnTo>
                  <a:pt x="2211288" y="1101621"/>
                </a:lnTo>
                <a:lnTo>
                  <a:pt x="0" y="11016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3164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41259" y="-36894"/>
            <a:ext cx="1476300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"/>
              </a:rPr>
              <a:t>Prediction Result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67879">
            <a:off x="15046306" y="7691060"/>
            <a:ext cx="2484075" cy="3134480"/>
          </a:xfrm>
          <a:custGeom>
            <a:avLst/>
            <a:gdLst/>
            <a:ahLst/>
            <a:cxnLst/>
            <a:rect r="r" b="b" t="t" l="l"/>
            <a:pathLst>
              <a:path h="3134480" w="2484075">
                <a:moveTo>
                  <a:pt x="0" y="0"/>
                </a:moveTo>
                <a:lnTo>
                  <a:pt x="2484075" y="0"/>
                </a:lnTo>
                <a:lnTo>
                  <a:pt x="2484075" y="3134480"/>
                </a:lnTo>
                <a:lnTo>
                  <a:pt x="0" y="313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63775">
            <a:off x="574290" y="61561"/>
            <a:ext cx="1806132" cy="1934278"/>
          </a:xfrm>
          <a:custGeom>
            <a:avLst/>
            <a:gdLst/>
            <a:ahLst/>
            <a:cxnLst/>
            <a:rect r="r" b="b" t="t" l="l"/>
            <a:pathLst>
              <a:path h="1934278" w="1806132">
                <a:moveTo>
                  <a:pt x="0" y="0"/>
                </a:moveTo>
                <a:lnTo>
                  <a:pt x="1806132" y="0"/>
                </a:lnTo>
                <a:lnTo>
                  <a:pt x="1806132" y="1934278"/>
                </a:lnTo>
                <a:lnTo>
                  <a:pt x="0" y="1934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53239" y="-1001116"/>
            <a:ext cx="6012122" cy="2029816"/>
          </a:xfrm>
          <a:custGeom>
            <a:avLst/>
            <a:gdLst/>
            <a:ahLst/>
            <a:cxnLst/>
            <a:rect r="r" b="b" t="t" l="l"/>
            <a:pathLst>
              <a:path h="2029816" w="6012122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88650" y="-2388553"/>
            <a:ext cx="4030989" cy="4114800"/>
          </a:xfrm>
          <a:custGeom>
            <a:avLst/>
            <a:gdLst/>
            <a:ahLst/>
            <a:cxnLst/>
            <a:rect r="r" b="b" t="t" l="l"/>
            <a:pathLst>
              <a:path h="4114800" w="4030989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34583" y="5143500"/>
            <a:ext cx="7758418" cy="4912038"/>
          </a:xfrm>
          <a:custGeom>
            <a:avLst/>
            <a:gdLst/>
            <a:ahLst/>
            <a:cxnLst/>
            <a:rect r="r" b="b" t="t" l="l"/>
            <a:pathLst>
              <a:path h="4912038" w="7758418">
                <a:moveTo>
                  <a:pt x="0" y="0"/>
                </a:moveTo>
                <a:lnTo>
                  <a:pt x="7758418" y="0"/>
                </a:lnTo>
                <a:lnTo>
                  <a:pt x="7758418" y="4912038"/>
                </a:lnTo>
                <a:lnTo>
                  <a:pt x="0" y="4912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75070" y="1529650"/>
            <a:ext cx="13084230" cy="3516387"/>
          </a:xfrm>
          <a:custGeom>
            <a:avLst/>
            <a:gdLst/>
            <a:ahLst/>
            <a:cxnLst/>
            <a:rect r="r" b="b" t="t" l="l"/>
            <a:pathLst>
              <a:path h="3516387" w="13084230">
                <a:moveTo>
                  <a:pt x="0" y="0"/>
                </a:moveTo>
                <a:lnTo>
                  <a:pt x="13084230" y="0"/>
                </a:lnTo>
                <a:lnTo>
                  <a:pt x="13084230" y="3516387"/>
                </a:lnTo>
                <a:lnTo>
                  <a:pt x="0" y="35163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16895" y="2725868"/>
            <a:ext cx="262700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Quicksand Bold"/>
              </a:rPr>
              <a:t>Precision@5: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Quicksand Bold"/>
              </a:rPr>
              <a:t>0/5 = 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1259" y="-36894"/>
            <a:ext cx="1476300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"/>
              </a:rPr>
              <a:t>Prediction Result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14594" y="7037544"/>
            <a:ext cx="262700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Quicksand Bold"/>
              </a:rPr>
              <a:t>Precision@5: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Quicksand Bold"/>
              </a:rPr>
              <a:t>0/5 = 0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26247"/>
            <a:ext cx="16230600" cy="7532053"/>
            <a:chOff x="0" y="0"/>
            <a:chExt cx="4274726" cy="19837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983751"/>
            </a:xfrm>
            <a:custGeom>
              <a:avLst/>
              <a:gdLst/>
              <a:ahLst/>
              <a:cxnLst/>
              <a:rect r="r" b="b" t="t" l="l"/>
              <a:pathLst>
                <a:path h="1983751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983751"/>
                  </a:lnTo>
                  <a:lnTo>
                    <a:pt x="0" y="1983751"/>
                  </a:lnTo>
                  <a:close/>
                </a:path>
              </a:pathLst>
            </a:custGeom>
            <a:solidFill>
              <a:srgbClr val="DCC3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021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-5400000">
            <a:off x="-2087707" y="5482749"/>
            <a:ext cx="6834211" cy="0"/>
          </a:xfrm>
          <a:prstGeom prst="line">
            <a:avLst/>
          </a:prstGeom>
          <a:ln cap="flat" w="19050">
            <a:solidFill>
              <a:srgbClr val="000000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13519898" y="5482749"/>
            <a:ext cx="6834211" cy="0"/>
          </a:xfrm>
          <a:prstGeom prst="line">
            <a:avLst/>
          </a:prstGeom>
          <a:ln cap="flat" w="19050">
            <a:solidFill>
              <a:srgbClr val="000000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260992" y="715126"/>
            <a:ext cx="2625452" cy="2057400"/>
          </a:xfrm>
          <a:custGeom>
            <a:avLst/>
            <a:gdLst/>
            <a:ahLst/>
            <a:cxnLst/>
            <a:rect r="r" b="b" t="t" l="l"/>
            <a:pathLst>
              <a:path h="2057400" w="2625452">
                <a:moveTo>
                  <a:pt x="0" y="0"/>
                </a:moveTo>
                <a:lnTo>
                  <a:pt x="2625452" y="0"/>
                </a:lnTo>
                <a:lnTo>
                  <a:pt x="262545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957002" y="6716739"/>
            <a:ext cx="1169118" cy="5083122"/>
          </a:xfrm>
          <a:custGeom>
            <a:avLst/>
            <a:gdLst/>
            <a:ahLst/>
            <a:cxnLst/>
            <a:rect r="r" b="b" t="t" l="l"/>
            <a:pathLst>
              <a:path h="5083122" w="1169118">
                <a:moveTo>
                  <a:pt x="0" y="0"/>
                </a:moveTo>
                <a:lnTo>
                  <a:pt x="1169118" y="0"/>
                </a:lnTo>
                <a:lnTo>
                  <a:pt x="1169118" y="5083122"/>
                </a:lnTo>
                <a:lnTo>
                  <a:pt x="0" y="5083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870101" y="2643851"/>
            <a:ext cx="12390891" cy="2150165"/>
            <a:chOff x="0" y="0"/>
            <a:chExt cx="16521188" cy="286688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6521188" cy="2866887"/>
              <a:chOff x="0" y="0"/>
              <a:chExt cx="2175804" cy="37756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175804" cy="377563"/>
              </a:xfrm>
              <a:custGeom>
                <a:avLst/>
                <a:gdLst/>
                <a:ahLst/>
                <a:cxnLst/>
                <a:rect r="r" b="b" t="t" l="l"/>
                <a:pathLst>
                  <a:path h="377563" w="2175804">
                    <a:moveTo>
                      <a:pt x="47794" y="0"/>
                    </a:moveTo>
                    <a:lnTo>
                      <a:pt x="2128010" y="0"/>
                    </a:lnTo>
                    <a:cubicBezTo>
                      <a:pt x="2140686" y="0"/>
                      <a:pt x="2152842" y="5035"/>
                      <a:pt x="2161805" y="13999"/>
                    </a:cubicBezTo>
                    <a:cubicBezTo>
                      <a:pt x="2170768" y="22962"/>
                      <a:pt x="2175804" y="35118"/>
                      <a:pt x="2175804" y="47794"/>
                    </a:cubicBezTo>
                    <a:lnTo>
                      <a:pt x="2175804" y="329769"/>
                    </a:lnTo>
                    <a:cubicBezTo>
                      <a:pt x="2175804" y="342444"/>
                      <a:pt x="2170768" y="354601"/>
                      <a:pt x="2161805" y="363564"/>
                    </a:cubicBezTo>
                    <a:cubicBezTo>
                      <a:pt x="2152842" y="372527"/>
                      <a:pt x="2140686" y="377563"/>
                      <a:pt x="2128010" y="377563"/>
                    </a:cubicBezTo>
                    <a:lnTo>
                      <a:pt x="47794" y="377563"/>
                    </a:lnTo>
                    <a:cubicBezTo>
                      <a:pt x="35118" y="377563"/>
                      <a:pt x="22962" y="372527"/>
                      <a:pt x="13999" y="363564"/>
                    </a:cubicBezTo>
                    <a:cubicBezTo>
                      <a:pt x="5035" y="354601"/>
                      <a:pt x="0" y="342444"/>
                      <a:pt x="0" y="329769"/>
                    </a:cubicBezTo>
                    <a:lnTo>
                      <a:pt x="0" y="47794"/>
                    </a:lnTo>
                    <a:cubicBezTo>
                      <a:pt x="0" y="35118"/>
                      <a:pt x="5035" y="22962"/>
                      <a:pt x="13999" y="13999"/>
                    </a:cubicBezTo>
                    <a:cubicBezTo>
                      <a:pt x="22962" y="5035"/>
                      <a:pt x="35118" y="0"/>
                      <a:pt x="47794" y="0"/>
                    </a:cubicBezTo>
                    <a:close/>
                  </a:path>
                </a:pathLst>
              </a:custGeom>
              <a:solidFill>
                <a:srgbClr val="AD5545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175804" cy="4156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388744" y="-276225"/>
              <a:ext cx="13700508" cy="3072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318"/>
                </a:lnSpc>
              </a:pPr>
              <a:r>
                <a:rPr lang="en-US" sz="13798">
                  <a:solidFill>
                    <a:srgbClr val="FFFFFF"/>
                  </a:solidFill>
                  <a:latin typeface="Roboto Bold"/>
                </a:rPr>
                <a:t>Conclusion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48554" y="5660791"/>
            <a:ext cx="12390891" cy="2150165"/>
            <a:chOff x="0" y="0"/>
            <a:chExt cx="16521188" cy="286688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6521188" cy="2866887"/>
              <a:chOff x="0" y="0"/>
              <a:chExt cx="2175804" cy="37756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175804" cy="377563"/>
              </a:xfrm>
              <a:custGeom>
                <a:avLst/>
                <a:gdLst/>
                <a:ahLst/>
                <a:cxnLst/>
                <a:rect r="r" b="b" t="t" l="l"/>
                <a:pathLst>
                  <a:path h="377563" w="2175804">
                    <a:moveTo>
                      <a:pt x="47794" y="0"/>
                    </a:moveTo>
                    <a:lnTo>
                      <a:pt x="2128010" y="0"/>
                    </a:lnTo>
                    <a:cubicBezTo>
                      <a:pt x="2140686" y="0"/>
                      <a:pt x="2152842" y="5035"/>
                      <a:pt x="2161805" y="13999"/>
                    </a:cubicBezTo>
                    <a:cubicBezTo>
                      <a:pt x="2170768" y="22962"/>
                      <a:pt x="2175804" y="35118"/>
                      <a:pt x="2175804" y="47794"/>
                    </a:cubicBezTo>
                    <a:lnTo>
                      <a:pt x="2175804" y="329769"/>
                    </a:lnTo>
                    <a:cubicBezTo>
                      <a:pt x="2175804" y="342444"/>
                      <a:pt x="2170768" y="354601"/>
                      <a:pt x="2161805" y="363564"/>
                    </a:cubicBezTo>
                    <a:cubicBezTo>
                      <a:pt x="2152842" y="372527"/>
                      <a:pt x="2140686" y="377563"/>
                      <a:pt x="2128010" y="377563"/>
                    </a:cubicBezTo>
                    <a:lnTo>
                      <a:pt x="47794" y="377563"/>
                    </a:lnTo>
                    <a:cubicBezTo>
                      <a:pt x="35118" y="377563"/>
                      <a:pt x="22962" y="372527"/>
                      <a:pt x="13999" y="363564"/>
                    </a:cubicBezTo>
                    <a:cubicBezTo>
                      <a:pt x="5035" y="354601"/>
                      <a:pt x="0" y="342444"/>
                      <a:pt x="0" y="329769"/>
                    </a:cubicBezTo>
                    <a:lnTo>
                      <a:pt x="0" y="47794"/>
                    </a:lnTo>
                    <a:cubicBezTo>
                      <a:pt x="0" y="35118"/>
                      <a:pt x="5035" y="22962"/>
                      <a:pt x="13999" y="13999"/>
                    </a:cubicBezTo>
                    <a:cubicBezTo>
                      <a:pt x="22962" y="5035"/>
                      <a:pt x="35118" y="0"/>
                      <a:pt x="47794" y="0"/>
                    </a:cubicBezTo>
                    <a:close/>
                  </a:path>
                </a:pathLst>
              </a:custGeom>
              <a:solidFill>
                <a:srgbClr val="AD5545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2175804" cy="4156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388744" y="-276225"/>
              <a:ext cx="13700508" cy="3072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318"/>
                </a:lnSpc>
              </a:pPr>
              <a:r>
                <a:rPr lang="en-US" sz="13798">
                  <a:solidFill>
                    <a:srgbClr val="FFFFFF"/>
                  </a:solidFill>
                  <a:latin typeface="Roboto Bold"/>
                </a:rPr>
                <a:t>Thankyou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759891"/>
            <a:ext cx="16230600" cy="6498409"/>
            <a:chOff x="0" y="0"/>
            <a:chExt cx="4274726" cy="17115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711515"/>
            </a:xfrm>
            <a:custGeom>
              <a:avLst/>
              <a:gdLst/>
              <a:ahLst/>
              <a:cxnLst/>
              <a:rect r="r" b="b" t="t" l="l"/>
              <a:pathLst>
                <a:path h="1711515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87188"/>
                  </a:lnTo>
                  <a:cubicBezTo>
                    <a:pt x="4274726" y="1700624"/>
                    <a:pt x="4263834" y="1711515"/>
                    <a:pt x="4250399" y="1711515"/>
                  </a:cubicBezTo>
                  <a:lnTo>
                    <a:pt x="24327" y="1711515"/>
                  </a:lnTo>
                  <a:cubicBezTo>
                    <a:pt x="10891" y="1711515"/>
                    <a:pt x="0" y="1700624"/>
                    <a:pt x="0" y="168718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DCC3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749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067879">
            <a:off x="15046306" y="7691060"/>
            <a:ext cx="2484075" cy="3134480"/>
          </a:xfrm>
          <a:custGeom>
            <a:avLst/>
            <a:gdLst/>
            <a:ahLst/>
            <a:cxnLst/>
            <a:rect r="r" b="b" t="t" l="l"/>
            <a:pathLst>
              <a:path h="3134480" w="2484075">
                <a:moveTo>
                  <a:pt x="0" y="0"/>
                </a:moveTo>
                <a:lnTo>
                  <a:pt x="2484075" y="0"/>
                </a:lnTo>
                <a:lnTo>
                  <a:pt x="2484075" y="3134480"/>
                </a:lnTo>
                <a:lnTo>
                  <a:pt x="0" y="313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063775">
            <a:off x="729149" y="2068980"/>
            <a:ext cx="1806132" cy="1934278"/>
          </a:xfrm>
          <a:custGeom>
            <a:avLst/>
            <a:gdLst/>
            <a:ahLst/>
            <a:cxnLst/>
            <a:rect r="r" b="b" t="t" l="l"/>
            <a:pathLst>
              <a:path h="1934278" w="1806132">
                <a:moveTo>
                  <a:pt x="0" y="0"/>
                </a:moveTo>
                <a:lnTo>
                  <a:pt x="1806132" y="0"/>
                </a:lnTo>
                <a:lnTo>
                  <a:pt x="1806132" y="1934278"/>
                </a:lnTo>
                <a:lnTo>
                  <a:pt x="0" y="1934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53239" y="-1001116"/>
            <a:ext cx="6012122" cy="2029816"/>
          </a:xfrm>
          <a:custGeom>
            <a:avLst/>
            <a:gdLst/>
            <a:ahLst/>
            <a:cxnLst/>
            <a:rect r="r" b="b" t="t" l="l"/>
            <a:pathLst>
              <a:path h="2029816" w="6012122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88650" y="-2388553"/>
            <a:ext cx="4030989" cy="4114800"/>
          </a:xfrm>
          <a:custGeom>
            <a:avLst/>
            <a:gdLst/>
            <a:ahLst/>
            <a:cxnLst/>
            <a:rect r="r" b="b" t="t" l="l"/>
            <a:pathLst>
              <a:path h="4114800" w="4030989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78464" y="3589745"/>
            <a:ext cx="14131072" cy="476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Quicksand Bold"/>
              </a:rPr>
              <a:t>Problem: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Quicksand Bold"/>
              </a:rPr>
              <a:t>Hard to find the best hotel according to someone’s needs and preferences on a vacation</a:t>
            </a:r>
          </a:p>
          <a:p>
            <a:pPr algn="ctr">
              <a:lnSpc>
                <a:spcPts val="6299"/>
              </a:lnSpc>
            </a:pP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Quicksand Bold"/>
              </a:rPr>
              <a:t>Goal: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Quicksand Bold"/>
              </a:rPr>
              <a:t>Hotel Recommendation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2498" y="857250"/>
            <a:ext cx="1476300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"/>
              </a:rPr>
              <a:t>Problem Understanding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3855" y="-2556703"/>
            <a:ext cx="19461855" cy="7890897"/>
          </a:xfrm>
          <a:custGeom>
            <a:avLst/>
            <a:gdLst/>
            <a:ahLst/>
            <a:cxnLst/>
            <a:rect r="r" b="b" t="t" l="l"/>
            <a:pathLst>
              <a:path h="7890897" w="19461855">
                <a:moveTo>
                  <a:pt x="0" y="0"/>
                </a:moveTo>
                <a:lnTo>
                  <a:pt x="19461855" y="0"/>
                </a:lnTo>
                <a:lnTo>
                  <a:pt x="19461855" y="7890897"/>
                </a:lnTo>
                <a:lnTo>
                  <a:pt x="0" y="789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86522" y="3491393"/>
            <a:ext cx="3985139" cy="5967796"/>
          </a:xfrm>
          <a:custGeom>
            <a:avLst/>
            <a:gdLst/>
            <a:ahLst/>
            <a:cxnLst/>
            <a:rect r="r" b="b" t="t" l="l"/>
            <a:pathLst>
              <a:path h="5967796" w="3985139">
                <a:moveTo>
                  <a:pt x="0" y="0"/>
                </a:moveTo>
                <a:lnTo>
                  <a:pt x="3985140" y="0"/>
                </a:lnTo>
                <a:lnTo>
                  <a:pt x="3985140" y="5967795"/>
                </a:lnTo>
                <a:lnTo>
                  <a:pt x="0" y="5967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34261" y="519748"/>
            <a:ext cx="128194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 Bold"/>
              </a:rPr>
              <a:t>Data Understanding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82999" y="2453399"/>
            <a:ext cx="2992186" cy="905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Hotel_details (NULL Values)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026922" y="3491393"/>
            <a:ext cx="7117078" cy="5123499"/>
          </a:xfrm>
          <a:custGeom>
            <a:avLst/>
            <a:gdLst/>
            <a:ahLst/>
            <a:cxnLst/>
            <a:rect r="r" b="b" t="t" l="l"/>
            <a:pathLst>
              <a:path h="5123499" w="7117078">
                <a:moveTo>
                  <a:pt x="0" y="0"/>
                </a:moveTo>
                <a:lnTo>
                  <a:pt x="7117078" y="0"/>
                </a:lnTo>
                <a:lnTo>
                  <a:pt x="7117078" y="5123498"/>
                </a:lnTo>
                <a:lnTo>
                  <a:pt x="0" y="5123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61111" y="2877656"/>
            <a:ext cx="5248701" cy="44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hotel_price_min_max - Formula 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3855" y="-2556703"/>
            <a:ext cx="19461855" cy="7890897"/>
          </a:xfrm>
          <a:custGeom>
            <a:avLst/>
            <a:gdLst/>
            <a:ahLst/>
            <a:cxnLst/>
            <a:rect r="r" b="b" t="t" l="l"/>
            <a:pathLst>
              <a:path h="7890897" w="19461855">
                <a:moveTo>
                  <a:pt x="0" y="0"/>
                </a:moveTo>
                <a:lnTo>
                  <a:pt x="19461855" y="0"/>
                </a:lnTo>
                <a:lnTo>
                  <a:pt x="19461855" y="7890897"/>
                </a:lnTo>
                <a:lnTo>
                  <a:pt x="0" y="789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40093" y="4572131"/>
            <a:ext cx="4035301" cy="3957917"/>
          </a:xfrm>
          <a:custGeom>
            <a:avLst/>
            <a:gdLst/>
            <a:ahLst/>
            <a:cxnLst/>
            <a:rect r="r" b="b" t="t" l="l"/>
            <a:pathLst>
              <a:path h="3957917" w="4035301">
                <a:moveTo>
                  <a:pt x="0" y="0"/>
                </a:moveTo>
                <a:lnTo>
                  <a:pt x="4035301" y="0"/>
                </a:lnTo>
                <a:lnTo>
                  <a:pt x="4035301" y="3957917"/>
                </a:lnTo>
                <a:lnTo>
                  <a:pt x="0" y="3957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8024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49999" y="3590424"/>
            <a:ext cx="4397907" cy="5921331"/>
          </a:xfrm>
          <a:custGeom>
            <a:avLst/>
            <a:gdLst/>
            <a:ahLst/>
            <a:cxnLst/>
            <a:rect r="r" b="b" t="t" l="l"/>
            <a:pathLst>
              <a:path h="5921331" w="4397907">
                <a:moveTo>
                  <a:pt x="0" y="0"/>
                </a:moveTo>
                <a:lnTo>
                  <a:pt x="4397908" y="0"/>
                </a:lnTo>
                <a:lnTo>
                  <a:pt x="4397908" y="5921331"/>
                </a:lnTo>
                <a:lnTo>
                  <a:pt x="0" y="5921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7339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34261" y="519748"/>
            <a:ext cx="128194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 Bold"/>
              </a:rPr>
              <a:t>Data Understanding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79820" y="2356952"/>
            <a:ext cx="2992186" cy="905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hotel_RoomPrice (NULL Values)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3855" y="-2556703"/>
            <a:ext cx="19461855" cy="7890897"/>
          </a:xfrm>
          <a:custGeom>
            <a:avLst/>
            <a:gdLst/>
            <a:ahLst/>
            <a:cxnLst/>
            <a:rect r="r" b="b" t="t" l="l"/>
            <a:pathLst>
              <a:path h="7890897" w="19461855">
                <a:moveTo>
                  <a:pt x="0" y="0"/>
                </a:moveTo>
                <a:lnTo>
                  <a:pt x="19461855" y="0"/>
                </a:lnTo>
                <a:lnTo>
                  <a:pt x="19461855" y="7890897"/>
                </a:lnTo>
                <a:lnTo>
                  <a:pt x="0" y="789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3202" y="2306102"/>
            <a:ext cx="13301596" cy="7777721"/>
          </a:xfrm>
          <a:custGeom>
            <a:avLst/>
            <a:gdLst/>
            <a:ahLst/>
            <a:cxnLst/>
            <a:rect r="r" b="b" t="t" l="l"/>
            <a:pathLst>
              <a:path h="7777721" w="13301596">
                <a:moveTo>
                  <a:pt x="0" y="0"/>
                </a:moveTo>
                <a:lnTo>
                  <a:pt x="13301596" y="0"/>
                </a:lnTo>
                <a:lnTo>
                  <a:pt x="13301596" y="7777721"/>
                </a:lnTo>
                <a:lnTo>
                  <a:pt x="0" y="7777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34261" y="519748"/>
            <a:ext cx="128194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 Bold"/>
              </a:rPr>
              <a:t>Data Understanding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3855" y="-2556703"/>
            <a:ext cx="19461855" cy="7890897"/>
          </a:xfrm>
          <a:custGeom>
            <a:avLst/>
            <a:gdLst/>
            <a:ahLst/>
            <a:cxnLst/>
            <a:rect r="r" b="b" t="t" l="l"/>
            <a:pathLst>
              <a:path h="7890897" w="19461855">
                <a:moveTo>
                  <a:pt x="0" y="0"/>
                </a:moveTo>
                <a:lnTo>
                  <a:pt x="19461855" y="0"/>
                </a:lnTo>
                <a:lnTo>
                  <a:pt x="19461855" y="7890897"/>
                </a:lnTo>
                <a:lnTo>
                  <a:pt x="0" y="789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8720" y="5142623"/>
            <a:ext cx="6242703" cy="1939905"/>
          </a:xfrm>
          <a:custGeom>
            <a:avLst/>
            <a:gdLst/>
            <a:ahLst/>
            <a:cxnLst/>
            <a:rect r="r" b="b" t="t" l="l"/>
            <a:pathLst>
              <a:path h="1939905" w="6242703">
                <a:moveTo>
                  <a:pt x="0" y="0"/>
                </a:moveTo>
                <a:lnTo>
                  <a:pt x="6242703" y="0"/>
                </a:lnTo>
                <a:lnTo>
                  <a:pt x="6242703" y="1939906"/>
                </a:lnTo>
                <a:lnTo>
                  <a:pt x="0" y="1939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8720" y="3183333"/>
            <a:ext cx="6242703" cy="1959290"/>
          </a:xfrm>
          <a:custGeom>
            <a:avLst/>
            <a:gdLst/>
            <a:ahLst/>
            <a:cxnLst/>
            <a:rect r="r" b="b" t="t" l="l"/>
            <a:pathLst>
              <a:path h="1959290" w="6242703">
                <a:moveTo>
                  <a:pt x="0" y="0"/>
                </a:moveTo>
                <a:lnTo>
                  <a:pt x="6242703" y="0"/>
                </a:lnTo>
                <a:lnTo>
                  <a:pt x="6242703" y="1959290"/>
                </a:lnTo>
                <a:lnTo>
                  <a:pt x="0" y="1959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8720" y="7082529"/>
            <a:ext cx="6242703" cy="2286985"/>
          </a:xfrm>
          <a:custGeom>
            <a:avLst/>
            <a:gdLst/>
            <a:ahLst/>
            <a:cxnLst/>
            <a:rect r="r" b="b" t="t" l="l"/>
            <a:pathLst>
              <a:path h="2286985" w="6242703">
                <a:moveTo>
                  <a:pt x="0" y="0"/>
                </a:moveTo>
                <a:lnTo>
                  <a:pt x="6242703" y="0"/>
                </a:lnTo>
                <a:lnTo>
                  <a:pt x="6242703" y="2286984"/>
                </a:lnTo>
                <a:lnTo>
                  <a:pt x="0" y="22869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829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00459" y="3348512"/>
            <a:ext cx="6654834" cy="5529882"/>
          </a:xfrm>
          <a:custGeom>
            <a:avLst/>
            <a:gdLst/>
            <a:ahLst/>
            <a:cxnLst/>
            <a:rect r="r" b="b" t="t" l="l"/>
            <a:pathLst>
              <a:path h="5529882" w="6654834">
                <a:moveTo>
                  <a:pt x="0" y="0"/>
                </a:moveTo>
                <a:lnTo>
                  <a:pt x="6654834" y="0"/>
                </a:lnTo>
                <a:lnTo>
                  <a:pt x="6654834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34261" y="519748"/>
            <a:ext cx="128194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 Bold"/>
              </a:rPr>
              <a:t>Data Understanding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60980" y="2153845"/>
            <a:ext cx="2992186" cy="905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hotel_RoomPrice Hypothesis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3855" y="-2556703"/>
            <a:ext cx="19461855" cy="7890897"/>
          </a:xfrm>
          <a:custGeom>
            <a:avLst/>
            <a:gdLst/>
            <a:ahLst/>
            <a:cxnLst/>
            <a:rect r="r" b="b" t="t" l="l"/>
            <a:pathLst>
              <a:path h="7890897" w="19461855">
                <a:moveTo>
                  <a:pt x="0" y="0"/>
                </a:moveTo>
                <a:lnTo>
                  <a:pt x="19461855" y="0"/>
                </a:lnTo>
                <a:lnTo>
                  <a:pt x="19461855" y="7890897"/>
                </a:lnTo>
                <a:lnTo>
                  <a:pt x="0" y="789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34261" y="3626546"/>
            <a:ext cx="12831357" cy="5454625"/>
          </a:xfrm>
          <a:custGeom>
            <a:avLst/>
            <a:gdLst/>
            <a:ahLst/>
            <a:cxnLst/>
            <a:rect r="r" b="b" t="t" l="l"/>
            <a:pathLst>
              <a:path h="5454625" w="12831357">
                <a:moveTo>
                  <a:pt x="0" y="0"/>
                </a:moveTo>
                <a:lnTo>
                  <a:pt x="12831356" y="0"/>
                </a:lnTo>
                <a:lnTo>
                  <a:pt x="12831356" y="5454625"/>
                </a:lnTo>
                <a:lnTo>
                  <a:pt x="0" y="5454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34261" y="519748"/>
            <a:ext cx="128194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 Bold"/>
              </a:rPr>
              <a:t>Data Understanding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47907" y="2029143"/>
            <a:ext cx="2992186" cy="905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hotel_RoomPrice </a:t>
            </a: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Output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6165" y="7376883"/>
            <a:ext cx="2194835" cy="2509686"/>
          </a:xfrm>
          <a:custGeom>
            <a:avLst/>
            <a:gdLst/>
            <a:ahLst/>
            <a:cxnLst/>
            <a:rect r="r" b="b" t="t" l="l"/>
            <a:pathLst>
              <a:path h="2509686" w="2194835">
                <a:moveTo>
                  <a:pt x="0" y="0"/>
                </a:moveTo>
                <a:lnTo>
                  <a:pt x="2194834" y="0"/>
                </a:lnTo>
                <a:lnTo>
                  <a:pt x="2194834" y="2509686"/>
                </a:lnTo>
                <a:lnTo>
                  <a:pt x="0" y="2509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49177" y="159703"/>
            <a:ext cx="1386812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 Bold"/>
              </a:rPr>
              <a:t>Data Preprocessing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2790999" y="925830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6646647" y="2147085"/>
            <a:ext cx="332402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Quicksand Bold"/>
              </a:rPr>
              <a:t>hotel_RoomPrice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46647" y="3050879"/>
            <a:ext cx="2992186" cy="4106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Drop</a:t>
            </a:r>
          </a:p>
          <a:p>
            <a:pPr algn="ctr">
              <a:lnSpc>
                <a:spcPts val="3631"/>
              </a:lnSpc>
            </a:pP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id</a:t>
            </a: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zipcode</a:t>
            </a: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latitude</a:t>
            </a: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longitude</a:t>
            </a: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Source</a:t>
            </a: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url</a:t>
            </a:r>
          </a:p>
          <a:p>
            <a:pPr algn="ctr">
              <a:lnSpc>
                <a:spcPts val="363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6649" y="2156610"/>
            <a:ext cx="5248701" cy="44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hotel_price_min_max - Formula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5883" y="2872722"/>
            <a:ext cx="2992186" cy="273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Drop</a:t>
            </a:r>
          </a:p>
          <a:p>
            <a:pPr algn="ctr">
              <a:lnSpc>
                <a:spcPts val="3631"/>
              </a:lnSpc>
            </a:pP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Diff_Min</a:t>
            </a: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Diff_Max</a:t>
            </a: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Score</a:t>
            </a:r>
          </a:p>
          <a:p>
            <a:pPr algn="ctr">
              <a:lnSpc>
                <a:spcPts val="363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893275" y="2081198"/>
            <a:ext cx="332402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Quicksand Bold"/>
              </a:rPr>
              <a:t>hotel_RoomPrice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61299" y="2710008"/>
            <a:ext cx="2992186" cy="7306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Drop</a:t>
            </a:r>
          </a:p>
          <a:p>
            <a:pPr algn="ctr">
              <a:lnSpc>
                <a:spcPts val="3631"/>
              </a:lnSpc>
            </a:pP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id</a:t>
            </a: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refid</a:t>
            </a: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websitecode</a:t>
            </a: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los</a:t>
            </a: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guests</a:t>
            </a: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currency</a:t>
            </a: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dtcollected</a:t>
            </a: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input_dtcollected</a:t>
            </a: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ratedate</a:t>
            </a: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sourceurl</a:t>
            </a: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proxyused</a:t>
            </a: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taxamount</a:t>
            </a:r>
          </a:p>
          <a:p>
            <a:pPr algn="ctr">
              <a:lnSpc>
                <a:spcPts val="3631"/>
              </a:lnSpc>
            </a:pPr>
            <a:r>
              <a:rPr lang="en-US" sz="2593">
                <a:solidFill>
                  <a:srgbClr val="000000"/>
                </a:solidFill>
                <a:latin typeface="Quicksand Bold"/>
              </a:rPr>
              <a:t>hotelblock</a:t>
            </a:r>
          </a:p>
          <a:p>
            <a:pPr algn="ctr">
              <a:lnSpc>
                <a:spcPts val="363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437692" y="3198522"/>
            <a:ext cx="2431733" cy="227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  <a:spcBef>
                <a:spcPct val="0"/>
              </a:spcBef>
            </a:pPr>
            <a:r>
              <a:rPr lang="en-US" sz="2589">
                <a:solidFill>
                  <a:srgbClr val="000000"/>
                </a:solidFill>
                <a:latin typeface="Quicksand Bold"/>
              </a:rPr>
              <a:t>Drop Null</a:t>
            </a:r>
          </a:p>
          <a:p>
            <a:pPr algn="ctr">
              <a:lnSpc>
                <a:spcPts val="3625"/>
              </a:lnSpc>
              <a:spcBef>
                <a:spcPct val="0"/>
              </a:spcBef>
            </a:pPr>
          </a:p>
          <a:p>
            <a:pPr algn="ctr">
              <a:lnSpc>
                <a:spcPts val="3625"/>
              </a:lnSpc>
              <a:spcBef>
                <a:spcPct val="0"/>
              </a:spcBef>
            </a:pPr>
            <a:r>
              <a:rPr lang="en-US" sz="2589">
                <a:solidFill>
                  <a:srgbClr val="000000"/>
                </a:solidFill>
                <a:latin typeface="Quicksand Bold"/>
              </a:rPr>
              <a:t>roomtype</a:t>
            </a:r>
          </a:p>
          <a:p>
            <a:pPr algn="ctr">
              <a:lnSpc>
                <a:spcPts val="3625"/>
              </a:lnSpc>
              <a:spcBef>
                <a:spcPct val="0"/>
              </a:spcBef>
            </a:pPr>
            <a:r>
              <a:rPr lang="en-US" sz="2589">
                <a:solidFill>
                  <a:srgbClr val="000000"/>
                </a:solidFill>
                <a:latin typeface="Quicksand Bold"/>
              </a:rPr>
              <a:t>roomamenities</a:t>
            </a:r>
          </a:p>
          <a:p>
            <a:pPr algn="ctr">
              <a:lnSpc>
                <a:spcPts val="3625"/>
              </a:lnSpc>
              <a:spcBef>
                <a:spcPct val="0"/>
              </a:spcBef>
            </a:pPr>
            <a:r>
              <a:rPr lang="en-US" sz="2589">
                <a:solidFill>
                  <a:srgbClr val="000000"/>
                </a:solidFill>
                <a:latin typeface="Quicksand Bold"/>
              </a:rPr>
              <a:t>ratedescription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45816" y="6600760"/>
            <a:ext cx="4815483" cy="227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  <a:spcBef>
                <a:spcPct val="0"/>
              </a:spcBef>
            </a:pPr>
            <a:r>
              <a:rPr lang="en-US" sz="2589">
                <a:solidFill>
                  <a:srgbClr val="000000"/>
                </a:solidFill>
                <a:latin typeface="Quicksand Bold"/>
              </a:rPr>
              <a:t>Impute</a:t>
            </a:r>
            <a:r>
              <a:rPr lang="en-US" sz="2589">
                <a:solidFill>
                  <a:srgbClr val="000000"/>
                </a:solidFill>
                <a:latin typeface="Quicksand Bold"/>
              </a:rPr>
              <a:t> Null</a:t>
            </a:r>
          </a:p>
          <a:p>
            <a:pPr algn="ctr">
              <a:lnSpc>
                <a:spcPts val="3625"/>
              </a:lnSpc>
              <a:spcBef>
                <a:spcPct val="0"/>
              </a:spcBef>
            </a:pPr>
          </a:p>
          <a:p>
            <a:pPr algn="ctr">
              <a:lnSpc>
                <a:spcPts val="3625"/>
              </a:lnSpc>
              <a:spcBef>
                <a:spcPct val="0"/>
              </a:spcBef>
            </a:pPr>
            <a:r>
              <a:rPr lang="en-US" sz="2589">
                <a:solidFill>
                  <a:srgbClr val="000000"/>
                </a:solidFill>
                <a:latin typeface="Quicksand Bold"/>
              </a:rPr>
              <a:t>promoname -&gt; ‘none’</a:t>
            </a:r>
          </a:p>
          <a:p>
            <a:pPr algn="ctr">
              <a:lnSpc>
                <a:spcPts val="3625"/>
              </a:lnSpc>
              <a:spcBef>
                <a:spcPct val="0"/>
              </a:spcBef>
            </a:pPr>
            <a:r>
              <a:rPr lang="en-US" sz="2589">
                <a:solidFill>
                  <a:srgbClr val="000000"/>
                </a:solidFill>
                <a:latin typeface="Quicksand Bold"/>
              </a:rPr>
              <a:t>mealinclusiontype -&gt; ‘no meal’</a:t>
            </a:r>
          </a:p>
          <a:p>
            <a:pPr algn="ctr">
              <a:lnSpc>
                <a:spcPts val="3625"/>
              </a:lnSpc>
              <a:spcBef>
                <a:spcPct val="0"/>
              </a:spcBef>
            </a:pPr>
            <a:r>
              <a:rPr lang="en-US" sz="2589">
                <a:solidFill>
                  <a:srgbClr val="000000"/>
                </a:solidFill>
                <a:latin typeface="Quicksand Bold"/>
              </a:rPr>
              <a:t>taxtype -&gt; ‘none’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DAF3I7rM268</dc:identifier>
  <dcterms:modified xsi:type="dcterms:W3CDTF">2011-08-01T06:04:30Z</dcterms:modified>
  <cp:revision>1</cp:revision>
  <dc:title>Brown Aesthetic Group Project Presentation</dc:title>
</cp:coreProperties>
</file>